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942" r:id="rId2"/>
    <p:sldId id="940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800000"/>
    <a:srgbClr val="FF00FF"/>
    <a:srgbClr val="00FFFF"/>
    <a:srgbClr val="00FF00"/>
    <a:srgbClr val="FF99CC"/>
    <a:srgbClr val="FFCCFF"/>
    <a:srgbClr val="CCECFF"/>
    <a:srgbClr val="FF3399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584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2025/1/28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111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Copyright©2025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2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2" r:id="rId7"/>
    <p:sldLayoutId id="2147483681" r:id="rId8"/>
    <p:sldLayoutId id="2147483695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8D28EC-3486-5E63-C76A-7FDF88CA4B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9" name="テキスト ボックス 1088">
            <a:extLst>
              <a:ext uri="{FF2B5EF4-FFF2-40B4-BE49-F238E27FC236}">
                <a16:creationId xmlns:a16="http://schemas.microsoft.com/office/drawing/2014/main" id="{66114E6D-C3EF-A0D6-0639-C978E597CE9D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シャボン玉のイラスト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63EBC85B-6295-20C3-9E5B-A402CA954FC0}"/>
              </a:ext>
            </a:extLst>
          </p:cNvPr>
          <p:cNvGrpSpPr/>
          <p:nvPr/>
        </p:nvGrpSpPr>
        <p:grpSpPr>
          <a:xfrm>
            <a:off x="745771" y="923327"/>
            <a:ext cx="2574644" cy="2574640"/>
            <a:chOff x="745771" y="923327"/>
            <a:chExt cx="2574644" cy="2574640"/>
          </a:xfrm>
        </p:grpSpPr>
        <p:grpSp>
          <p:nvGrpSpPr>
            <p:cNvPr id="1127" name="グループ化 1126">
              <a:extLst>
                <a:ext uri="{FF2B5EF4-FFF2-40B4-BE49-F238E27FC236}">
                  <a16:creationId xmlns:a16="http://schemas.microsoft.com/office/drawing/2014/main" id="{011DDBD6-3FE0-4368-C885-704493CBE608}"/>
                </a:ext>
              </a:extLst>
            </p:cNvPr>
            <p:cNvGrpSpPr/>
            <p:nvPr/>
          </p:nvGrpSpPr>
          <p:grpSpPr>
            <a:xfrm>
              <a:off x="745771" y="923327"/>
              <a:ext cx="2574644" cy="2574640"/>
              <a:chOff x="2301102" y="836356"/>
              <a:chExt cx="1572738" cy="1572737"/>
            </a:xfrm>
          </p:grpSpPr>
          <p:sp>
            <p:nvSpPr>
              <p:cNvPr id="1128" name="楕円 1127">
                <a:extLst>
                  <a:ext uri="{FF2B5EF4-FFF2-40B4-BE49-F238E27FC236}">
                    <a16:creationId xmlns:a16="http://schemas.microsoft.com/office/drawing/2014/main" id="{7EED557A-10BA-78B6-D67A-EF4371CF4919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9" name="フリーフォーム: 図形 1128">
                <a:extLst>
                  <a:ext uri="{FF2B5EF4-FFF2-40B4-BE49-F238E27FC236}">
                    <a16:creationId xmlns:a16="http://schemas.microsoft.com/office/drawing/2014/main" id="{970782FD-1419-6101-D40C-25AC968FBE04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1" name="フリーフォーム: 図形 1130">
                <a:extLst>
                  <a:ext uri="{FF2B5EF4-FFF2-40B4-BE49-F238E27FC236}">
                    <a16:creationId xmlns:a16="http://schemas.microsoft.com/office/drawing/2014/main" id="{E14D4AA1-B078-B4CF-F3BE-B93321A9DDC0}"/>
                  </a:ext>
                </a:extLst>
              </p:cNvPr>
              <p:cNvSpPr/>
              <p:nvPr/>
            </p:nvSpPr>
            <p:spPr>
              <a:xfrm rot="1800000">
                <a:off x="3045178" y="974966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36" name="グループ化 1135">
              <a:extLst>
                <a:ext uri="{FF2B5EF4-FFF2-40B4-BE49-F238E27FC236}">
                  <a16:creationId xmlns:a16="http://schemas.microsoft.com/office/drawing/2014/main" id="{F112A971-EF34-4ECE-BFE4-FD1EC8D7AB10}"/>
                </a:ext>
              </a:extLst>
            </p:cNvPr>
            <p:cNvGrpSpPr/>
            <p:nvPr/>
          </p:nvGrpSpPr>
          <p:grpSpPr>
            <a:xfrm>
              <a:off x="2105093" y="934446"/>
              <a:ext cx="1061302" cy="1061302"/>
              <a:chOff x="2555877" y="797719"/>
              <a:chExt cx="734094" cy="734094"/>
            </a:xfrm>
          </p:grpSpPr>
          <p:sp>
            <p:nvSpPr>
              <p:cNvPr id="1137" name="楕円 1136">
                <a:extLst>
                  <a:ext uri="{FF2B5EF4-FFF2-40B4-BE49-F238E27FC236}">
                    <a16:creationId xmlns:a16="http://schemas.microsoft.com/office/drawing/2014/main" id="{471387D1-C039-6362-680D-05836628B051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8" name="星: 10 pt 1137">
                <a:extLst>
                  <a:ext uri="{FF2B5EF4-FFF2-40B4-BE49-F238E27FC236}">
                    <a16:creationId xmlns:a16="http://schemas.microsoft.com/office/drawing/2014/main" id="{031EFB7D-CDDA-B50E-B4AA-00E54B8A4A75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2A547D91-321D-47E2-7D75-B1DFB9FF8CED}"/>
              </a:ext>
            </a:extLst>
          </p:cNvPr>
          <p:cNvGrpSpPr/>
          <p:nvPr/>
        </p:nvGrpSpPr>
        <p:grpSpPr>
          <a:xfrm>
            <a:off x="3598803" y="923327"/>
            <a:ext cx="2792806" cy="2574640"/>
            <a:chOff x="3598803" y="923327"/>
            <a:chExt cx="2792806" cy="2574640"/>
          </a:xfrm>
        </p:grpSpPr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49BD7AFF-DB5B-EE4C-F8DC-183ACE3F22AD}"/>
                </a:ext>
              </a:extLst>
            </p:cNvPr>
            <p:cNvGrpSpPr/>
            <p:nvPr/>
          </p:nvGrpSpPr>
          <p:grpSpPr>
            <a:xfrm>
              <a:off x="3598803" y="923327"/>
              <a:ext cx="2792806" cy="2574640"/>
              <a:chOff x="2233199" y="2771836"/>
              <a:chExt cx="1706003" cy="1572737"/>
            </a:xfrm>
          </p:grpSpPr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9AAD169A-789A-5DDE-1533-CF897C57E918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7AA329D5-E4BF-59FF-7C82-C90C4E91D0F5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82" name="グループ化 81">
                  <a:extLst>
                    <a:ext uri="{FF2B5EF4-FFF2-40B4-BE49-F238E27FC236}">
                      <a16:creationId xmlns:a16="http://schemas.microsoft.com/office/drawing/2014/main" id="{09095010-F5C0-2612-20A8-0BDDE25915F0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0" name="フリーフォーム: 図形 89">
                    <a:extLst>
                      <a:ext uri="{FF2B5EF4-FFF2-40B4-BE49-F238E27FC236}">
                        <a16:creationId xmlns:a16="http://schemas.microsoft.com/office/drawing/2014/main" id="{97DBC91B-8EE6-DAB1-AC4A-80E5E18BA91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" name="フリーフォーム: 図形 90">
                    <a:extLst>
                      <a:ext uri="{FF2B5EF4-FFF2-40B4-BE49-F238E27FC236}">
                        <a16:creationId xmlns:a16="http://schemas.microsoft.com/office/drawing/2014/main" id="{B67F9B81-DF9C-25B8-1779-A85B8538AF77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フリーフォーム: 図形 91">
                    <a:extLst>
                      <a:ext uri="{FF2B5EF4-FFF2-40B4-BE49-F238E27FC236}">
                        <a16:creationId xmlns:a16="http://schemas.microsoft.com/office/drawing/2014/main" id="{38590627-FC2D-3C42-3CB6-51107F6A2CE1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" name="フリーフォーム: 図形 92">
                    <a:extLst>
                      <a:ext uri="{FF2B5EF4-FFF2-40B4-BE49-F238E27FC236}">
                        <a16:creationId xmlns:a16="http://schemas.microsoft.com/office/drawing/2014/main" id="{F7C139B5-8557-68E5-5AA7-29826B035C30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" name="フリーフォーム: 図形 93">
                    <a:extLst>
                      <a:ext uri="{FF2B5EF4-FFF2-40B4-BE49-F238E27FC236}">
                        <a16:creationId xmlns:a16="http://schemas.microsoft.com/office/drawing/2014/main" id="{FE764E3D-6696-EC53-B2E7-AF035DC8E72D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" name="フリーフォーム: 図形 94">
                    <a:extLst>
                      <a:ext uri="{FF2B5EF4-FFF2-40B4-BE49-F238E27FC236}">
                        <a16:creationId xmlns:a16="http://schemas.microsoft.com/office/drawing/2014/main" id="{8F3C7741-716E-7FA1-D91F-B58603F9E531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3" name="グループ化 82">
                  <a:extLst>
                    <a:ext uri="{FF2B5EF4-FFF2-40B4-BE49-F238E27FC236}">
                      <a16:creationId xmlns:a16="http://schemas.microsoft.com/office/drawing/2014/main" id="{50F81040-BB24-382C-67E3-AEFDCCD2615E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4" name="フリーフォーム: 図形 83">
                    <a:extLst>
                      <a:ext uri="{FF2B5EF4-FFF2-40B4-BE49-F238E27FC236}">
                        <a16:creationId xmlns:a16="http://schemas.microsoft.com/office/drawing/2014/main" id="{E9EC9363-46F4-EF0E-FBFD-907248B20C4D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5" name="フリーフォーム: 図形 84">
                    <a:extLst>
                      <a:ext uri="{FF2B5EF4-FFF2-40B4-BE49-F238E27FC236}">
                        <a16:creationId xmlns:a16="http://schemas.microsoft.com/office/drawing/2014/main" id="{9BDA6220-5A29-53E4-0377-4A76853AAF83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6" name="フリーフォーム: 図形 85">
                    <a:extLst>
                      <a:ext uri="{FF2B5EF4-FFF2-40B4-BE49-F238E27FC236}">
                        <a16:creationId xmlns:a16="http://schemas.microsoft.com/office/drawing/2014/main" id="{6E60426C-5EE8-A369-7E80-02DB8CCEB26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" name="フリーフォーム: 図形 86">
                    <a:extLst>
                      <a:ext uri="{FF2B5EF4-FFF2-40B4-BE49-F238E27FC236}">
                        <a16:creationId xmlns:a16="http://schemas.microsoft.com/office/drawing/2014/main" id="{F15F2A28-12CE-FF5F-7955-1F3387EE3FE8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" name="フリーフォーム: 図形 87">
                    <a:extLst>
                      <a:ext uri="{FF2B5EF4-FFF2-40B4-BE49-F238E27FC236}">
                        <a16:creationId xmlns:a16="http://schemas.microsoft.com/office/drawing/2014/main" id="{273EB581-79F3-9EC3-E7E2-9C6AD08501EF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" name="フリーフォーム: 図形 88">
                    <a:extLst>
                      <a:ext uri="{FF2B5EF4-FFF2-40B4-BE49-F238E27FC236}">
                        <a16:creationId xmlns:a16="http://schemas.microsoft.com/office/drawing/2014/main" id="{76514600-AC1B-FE00-6F4F-2D8E1ED7806E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B236B604-0A18-CBA4-C07B-12F9D29EAA89}"/>
                  </a:ext>
                </a:extLst>
              </p:cNvPr>
              <p:cNvSpPr/>
              <p:nvPr/>
            </p:nvSpPr>
            <p:spPr>
              <a:xfrm rot="1800000">
                <a:off x="3048033" y="2915756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4DF0B7B9-2247-65EF-8080-B8779BAA9759}"/>
                </a:ext>
              </a:extLst>
            </p:cNvPr>
            <p:cNvGrpSpPr/>
            <p:nvPr/>
          </p:nvGrpSpPr>
          <p:grpSpPr>
            <a:xfrm>
              <a:off x="5095943" y="934446"/>
              <a:ext cx="1061302" cy="1061302"/>
              <a:chOff x="2555877" y="797719"/>
              <a:chExt cx="734094" cy="734094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9A800D82-F825-C6E7-EAB5-94DB993F6636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" name="星: 10 pt 4">
                <a:extLst>
                  <a:ext uri="{FF2B5EF4-FFF2-40B4-BE49-F238E27FC236}">
                    <a16:creationId xmlns:a16="http://schemas.microsoft.com/office/drawing/2014/main" id="{E33DD5D4-5F34-45AE-5CA4-D4481D9D3688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E1983E2-E97A-6D9E-9980-452673E94D1D}"/>
              </a:ext>
            </a:extLst>
          </p:cNvPr>
          <p:cNvGrpSpPr/>
          <p:nvPr/>
        </p:nvGrpSpPr>
        <p:grpSpPr>
          <a:xfrm>
            <a:off x="6518543" y="923327"/>
            <a:ext cx="2783828" cy="2574640"/>
            <a:chOff x="6518543" y="923327"/>
            <a:chExt cx="2783828" cy="2574640"/>
          </a:xfrm>
        </p:grpSpPr>
        <p:grpSp>
          <p:nvGrpSpPr>
            <p:cNvPr id="1109" name="グループ化 1108">
              <a:extLst>
                <a:ext uri="{FF2B5EF4-FFF2-40B4-BE49-F238E27FC236}">
                  <a16:creationId xmlns:a16="http://schemas.microsoft.com/office/drawing/2014/main" id="{C0B1AE4F-CBA1-50BB-DB2E-B90B00405B41}"/>
                </a:ext>
              </a:extLst>
            </p:cNvPr>
            <p:cNvGrpSpPr/>
            <p:nvPr/>
          </p:nvGrpSpPr>
          <p:grpSpPr>
            <a:xfrm>
              <a:off x="6518543" y="923327"/>
              <a:ext cx="2783828" cy="2574640"/>
              <a:chOff x="2229510" y="4722556"/>
              <a:chExt cx="1700519" cy="1572737"/>
            </a:xfrm>
          </p:grpSpPr>
          <p:sp>
            <p:nvSpPr>
              <p:cNvPr id="1110" name="楕円 1109">
                <a:extLst>
                  <a:ext uri="{FF2B5EF4-FFF2-40B4-BE49-F238E27FC236}">
                    <a16:creationId xmlns:a16="http://schemas.microsoft.com/office/drawing/2014/main" id="{2AE5F88B-6C89-5A75-F5A9-2FD2D74AE83F}"/>
                  </a:ext>
                </a:extLst>
              </p:cNvPr>
              <p:cNvSpPr/>
              <p:nvPr/>
            </p:nvSpPr>
            <p:spPr>
              <a:xfrm>
                <a:off x="2301102" y="47225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/>
                  </a:gs>
                  <a:gs pos="100000">
                    <a:schemeClr val="bg1"/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11" name="グループ化 1110">
                <a:extLst>
                  <a:ext uri="{FF2B5EF4-FFF2-40B4-BE49-F238E27FC236}">
                    <a16:creationId xmlns:a16="http://schemas.microsoft.com/office/drawing/2014/main" id="{3060FC42-7EF5-0FD3-7F48-32C0A93F5127}"/>
                  </a:ext>
                </a:extLst>
              </p:cNvPr>
              <p:cNvGrpSpPr/>
              <p:nvPr/>
            </p:nvGrpSpPr>
            <p:grpSpPr>
              <a:xfrm>
                <a:off x="2229510" y="4732396"/>
                <a:ext cx="1700519" cy="1532374"/>
                <a:chOff x="343560" y="4713346"/>
                <a:chExt cx="1700519" cy="1532374"/>
              </a:xfrm>
            </p:grpSpPr>
            <p:grpSp>
              <p:nvGrpSpPr>
                <p:cNvPr id="1115" name="グループ化 1114">
                  <a:extLst>
                    <a:ext uri="{FF2B5EF4-FFF2-40B4-BE49-F238E27FC236}">
                      <a16:creationId xmlns:a16="http://schemas.microsoft.com/office/drawing/2014/main" id="{B0BDB4E2-B3D6-1AB7-F3CB-CA31E98C088A}"/>
                    </a:ext>
                  </a:extLst>
                </p:cNvPr>
                <p:cNvGrpSpPr/>
                <p:nvPr/>
              </p:nvGrpSpPr>
              <p:grpSpPr>
                <a:xfrm rot="20700000">
                  <a:off x="343560" y="4744015"/>
                  <a:ext cx="1700519" cy="1501705"/>
                  <a:chOff x="2215527" y="2866402"/>
                  <a:chExt cx="1700519" cy="1501705"/>
                </a:xfrm>
              </p:grpSpPr>
              <p:grpSp>
                <p:nvGrpSpPr>
                  <p:cNvPr id="203" name="グループ化 202">
                    <a:extLst>
                      <a:ext uri="{FF2B5EF4-FFF2-40B4-BE49-F238E27FC236}">
                        <a16:creationId xmlns:a16="http://schemas.microsoft.com/office/drawing/2014/main" id="{70471E29-45EC-2E68-F59C-25740F7E17AB}"/>
                      </a:ext>
                    </a:extLst>
                  </p:cNvPr>
                  <p:cNvGrpSpPr/>
                  <p:nvPr/>
                </p:nvGrpSpPr>
                <p:grpSpPr>
                  <a:xfrm>
                    <a:off x="2215527" y="286640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435" name="フリーフォーム: 図形 434">
                      <a:extLst>
                        <a:ext uri="{FF2B5EF4-FFF2-40B4-BE49-F238E27FC236}">
                          <a16:creationId xmlns:a16="http://schemas.microsoft.com/office/drawing/2014/main" id="{37F1CFA3-F83C-6E92-45C6-8F54B90477F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36" name="フリーフォーム: 図形 435">
                      <a:extLst>
                        <a:ext uri="{FF2B5EF4-FFF2-40B4-BE49-F238E27FC236}">
                          <a16:creationId xmlns:a16="http://schemas.microsoft.com/office/drawing/2014/main" id="{DD4AA36B-2859-E445-010B-91C72E96B787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37" name="フリーフォーム: 図形 436">
                      <a:extLst>
                        <a:ext uri="{FF2B5EF4-FFF2-40B4-BE49-F238E27FC236}">
                          <a16:creationId xmlns:a16="http://schemas.microsoft.com/office/drawing/2014/main" id="{3FB82786-8F97-6259-3DF4-5FCF0503F02E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38" name="フリーフォーム: 図形 437">
                      <a:extLst>
                        <a:ext uri="{FF2B5EF4-FFF2-40B4-BE49-F238E27FC236}">
                          <a16:creationId xmlns:a16="http://schemas.microsoft.com/office/drawing/2014/main" id="{D01CFD32-7A40-D7A2-4E6D-458548FF32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39" name="フリーフォーム: 図形 438">
                      <a:extLst>
                        <a:ext uri="{FF2B5EF4-FFF2-40B4-BE49-F238E27FC236}">
                          <a16:creationId xmlns:a16="http://schemas.microsoft.com/office/drawing/2014/main" id="{81FB3B49-CD45-5E59-9051-91321DAC38D7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40" name="フリーフォーム: 図形 439">
                      <a:extLst>
                        <a:ext uri="{FF2B5EF4-FFF2-40B4-BE49-F238E27FC236}">
                          <a16:creationId xmlns:a16="http://schemas.microsoft.com/office/drawing/2014/main" id="{5B0ABDEE-6FE2-D1C4-A42B-44D865BE9B0A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4" name="グループ化 203">
                    <a:extLst>
                      <a:ext uri="{FF2B5EF4-FFF2-40B4-BE49-F238E27FC236}">
                        <a16:creationId xmlns:a16="http://schemas.microsoft.com/office/drawing/2014/main" id="{711CB7AF-5298-B292-ED52-EC037152B233}"/>
                      </a:ext>
                    </a:extLst>
                  </p:cNvPr>
                  <p:cNvGrpSpPr/>
                  <p:nvPr/>
                </p:nvGrpSpPr>
                <p:grpSpPr>
                  <a:xfrm rot="10800000">
                    <a:off x="2215527" y="366396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205" name="フリーフォーム: 図形 204">
                      <a:extLst>
                        <a:ext uri="{FF2B5EF4-FFF2-40B4-BE49-F238E27FC236}">
                          <a16:creationId xmlns:a16="http://schemas.microsoft.com/office/drawing/2014/main" id="{E726EBA5-67F5-3BF4-9F86-C34672CCF1C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6" name="フリーフォーム: 図形 205">
                      <a:extLst>
                        <a:ext uri="{FF2B5EF4-FFF2-40B4-BE49-F238E27FC236}">
                          <a16:creationId xmlns:a16="http://schemas.microsoft.com/office/drawing/2014/main" id="{33C736A1-54D8-E42E-EFE1-E58AA8034E71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" name="フリーフォーム: 図形 206">
                      <a:extLst>
                        <a:ext uri="{FF2B5EF4-FFF2-40B4-BE49-F238E27FC236}">
                          <a16:creationId xmlns:a16="http://schemas.microsoft.com/office/drawing/2014/main" id="{3D9B89AA-DE8C-84E5-936C-168117826AD0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" name="フリーフォーム: 図形 207">
                      <a:extLst>
                        <a:ext uri="{FF2B5EF4-FFF2-40B4-BE49-F238E27FC236}">
                          <a16:creationId xmlns:a16="http://schemas.microsoft.com/office/drawing/2014/main" id="{3C1D2C8C-8F47-394E-AB09-BC64EA12A74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9" name="フリーフォーム: 図形 208">
                      <a:extLst>
                        <a:ext uri="{FF2B5EF4-FFF2-40B4-BE49-F238E27FC236}">
                          <a16:creationId xmlns:a16="http://schemas.microsoft.com/office/drawing/2014/main" id="{4B354B81-5F4E-6AD7-5565-41F4FE132135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" name="フリーフォーム: 図形 209">
                      <a:extLst>
                        <a:ext uri="{FF2B5EF4-FFF2-40B4-BE49-F238E27FC236}">
                          <a16:creationId xmlns:a16="http://schemas.microsoft.com/office/drawing/2014/main" id="{AAA0993F-D388-CC9A-0142-ECC2BEF36D83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116" name="グループ化 1115">
                  <a:extLst>
                    <a:ext uri="{FF2B5EF4-FFF2-40B4-BE49-F238E27FC236}">
                      <a16:creationId xmlns:a16="http://schemas.microsoft.com/office/drawing/2014/main" id="{7F28F716-27E3-A75C-70E3-096EBCA087EE}"/>
                    </a:ext>
                  </a:extLst>
                </p:cNvPr>
                <p:cNvGrpSpPr/>
                <p:nvPr/>
              </p:nvGrpSpPr>
              <p:grpSpPr>
                <a:xfrm rot="3600000">
                  <a:off x="430085" y="4802816"/>
                  <a:ext cx="1530520" cy="1351580"/>
                  <a:chOff x="2215527" y="2631452"/>
                  <a:chExt cx="1700519" cy="1501705"/>
                </a:xfrm>
              </p:grpSpPr>
              <p:grpSp>
                <p:nvGrpSpPr>
                  <p:cNvPr id="1117" name="グループ化 1116">
                    <a:extLst>
                      <a:ext uri="{FF2B5EF4-FFF2-40B4-BE49-F238E27FC236}">
                        <a16:creationId xmlns:a16="http://schemas.microsoft.com/office/drawing/2014/main" id="{591EBA5C-ECF5-7991-54E3-286310FF5C38}"/>
                      </a:ext>
                    </a:extLst>
                  </p:cNvPr>
                  <p:cNvGrpSpPr/>
                  <p:nvPr/>
                </p:nvGrpSpPr>
                <p:grpSpPr>
                  <a:xfrm>
                    <a:off x="2215527" y="263145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197" name="フリーフォーム: 図形 196">
                      <a:extLst>
                        <a:ext uri="{FF2B5EF4-FFF2-40B4-BE49-F238E27FC236}">
                          <a16:creationId xmlns:a16="http://schemas.microsoft.com/office/drawing/2014/main" id="{1B0B16F7-5FE5-0E06-AEE5-CEAB73EC36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" name="フリーフォーム: 図形 197">
                      <a:extLst>
                        <a:ext uri="{FF2B5EF4-FFF2-40B4-BE49-F238E27FC236}">
                          <a16:creationId xmlns:a16="http://schemas.microsoft.com/office/drawing/2014/main" id="{44F9CBD9-BC79-2514-EC8F-219CAC0FA0E3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" name="フリーフォーム: 図形 198">
                      <a:extLst>
                        <a:ext uri="{FF2B5EF4-FFF2-40B4-BE49-F238E27FC236}">
                          <a16:creationId xmlns:a16="http://schemas.microsoft.com/office/drawing/2014/main" id="{C1E5F621-805D-920F-0A65-6667E6F74CE9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0" name="フリーフォーム: 図形 199">
                      <a:extLst>
                        <a:ext uri="{FF2B5EF4-FFF2-40B4-BE49-F238E27FC236}">
                          <a16:creationId xmlns:a16="http://schemas.microsoft.com/office/drawing/2014/main" id="{B447D6A3-5D32-11DB-87B6-7430886012B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" name="フリーフォーム: 図形 200">
                      <a:extLst>
                        <a:ext uri="{FF2B5EF4-FFF2-40B4-BE49-F238E27FC236}">
                          <a16:creationId xmlns:a16="http://schemas.microsoft.com/office/drawing/2014/main" id="{5DF8C193-3728-9BAE-CC32-884743797FE9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" name="フリーフォーム: 図形 201">
                      <a:extLst>
                        <a:ext uri="{FF2B5EF4-FFF2-40B4-BE49-F238E27FC236}">
                          <a16:creationId xmlns:a16="http://schemas.microsoft.com/office/drawing/2014/main" id="{BDE780BF-95DC-1E44-16F6-ACDEAA24F9D7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118" name="グループ化 1117">
                    <a:extLst>
                      <a:ext uri="{FF2B5EF4-FFF2-40B4-BE49-F238E27FC236}">
                        <a16:creationId xmlns:a16="http://schemas.microsoft.com/office/drawing/2014/main" id="{4BFA6499-90E8-38DF-F581-C098988E4035}"/>
                      </a:ext>
                    </a:extLst>
                  </p:cNvPr>
                  <p:cNvGrpSpPr/>
                  <p:nvPr/>
                </p:nvGrpSpPr>
                <p:grpSpPr>
                  <a:xfrm rot="10800000">
                    <a:off x="2215527" y="342901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1119" name="フリーフォーム: 図形 1118">
                      <a:extLst>
                        <a:ext uri="{FF2B5EF4-FFF2-40B4-BE49-F238E27FC236}">
                          <a16:creationId xmlns:a16="http://schemas.microsoft.com/office/drawing/2014/main" id="{3947C9C1-3BC7-972B-7ACC-7E59F7695F9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" name="フリーフォーム: 図形 191">
                      <a:extLst>
                        <a:ext uri="{FF2B5EF4-FFF2-40B4-BE49-F238E27FC236}">
                          <a16:creationId xmlns:a16="http://schemas.microsoft.com/office/drawing/2014/main" id="{9CC78EB7-92D2-0BA3-C7CC-3E7D5E8E5884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" name="フリーフォーム: 図形 192">
                      <a:extLst>
                        <a:ext uri="{FF2B5EF4-FFF2-40B4-BE49-F238E27FC236}">
                          <a16:creationId xmlns:a16="http://schemas.microsoft.com/office/drawing/2014/main" id="{C5363FFB-7306-FD6C-FA4A-65CBC9EBE59F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" name="フリーフォーム: 図形 193">
                      <a:extLst>
                        <a:ext uri="{FF2B5EF4-FFF2-40B4-BE49-F238E27FC236}">
                          <a16:creationId xmlns:a16="http://schemas.microsoft.com/office/drawing/2014/main" id="{804BEBDC-CAB3-A867-3765-7FC389187C2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5" name="フリーフォーム: 図形 194">
                      <a:extLst>
                        <a:ext uri="{FF2B5EF4-FFF2-40B4-BE49-F238E27FC236}">
                          <a16:creationId xmlns:a16="http://schemas.microsoft.com/office/drawing/2014/main" id="{FDD01014-70D9-79E3-9668-18C55C525143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" name="フリーフォーム: 図形 195">
                      <a:extLst>
                        <a:ext uri="{FF2B5EF4-FFF2-40B4-BE49-F238E27FC236}">
                          <a16:creationId xmlns:a16="http://schemas.microsoft.com/office/drawing/2014/main" id="{0C022168-8CE3-695C-7B59-6DF2A4604E77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113" name="フリーフォーム: 図形 1112">
                <a:extLst>
                  <a:ext uri="{FF2B5EF4-FFF2-40B4-BE49-F238E27FC236}">
                    <a16:creationId xmlns:a16="http://schemas.microsoft.com/office/drawing/2014/main" id="{43351F39-0DED-F2A0-D68F-43647F86D87D}"/>
                  </a:ext>
                </a:extLst>
              </p:cNvPr>
              <p:cNvSpPr/>
              <p:nvPr/>
            </p:nvSpPr>
            <p:spPr>
              <a:xfrm rot="1800000">
                <a:off x="3040888" y="4839647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40996D3-9604-B4CD-D5EC-70C371D31416}"/>
                </a:ext>
              </a:extLst>
            </p:cNvPr>
            <p:cNvGrpSpPr/>
            <p:nvPr/>
          </p:nvGrpSpPr>
          <p:grpSpPr>
            <a:xfrm>
              <a:off x="8001068" y="934446"/>
              <a:ext cx="1061302" cy="1061302"/>
              <a:chOff x="2555877" y="797719"/>
              <a:chExt cx="734094" cy="734094"/>
            </a:xfrm>
          </p:grpSpPr>
          <p:sp>
            <p:nvSpPr>
              <p:cNvPr id="7" name="楕円 6">
                <a:extLst>
                  <a:ext uri="{FF2B5EF4-FFF2-40B4-BE49-F238E27FC236}">
                    <a16:creationId xmlns:a16="http://schemas.microsoft.com/office/drawing/2014/main" id="{5D4B90A4-502D-60F3-641E-72C5CEBAAF9A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星: 10 pt 7">
                <a:extLst>
                  <a:ext uri="{FF2B5EF4-FFF2-40B4-BE49-F238E27FC236}">
                    <a16:creationId xmlns:a16="http://schemas.microsoft.com/office/drawing/2014/main" id="{F7C80510-7D67-CA62-5081-A76F3C174076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C65C05B0-2B46-4DCC-161C-535A1B53A2AE}"/>
              </a:ext>
            </a:extLst>
          </p:cNvPr>
          <p:cNvGrpSpPr/>
          <p:nvPr/>
        </p:nvGrpSpPr>
        <p:grpSpPr>
          <a:xfrm>
            <a:off x="768825" y="3804778"/>
            <a:ext cx="2574644" cy="2574640"/>
            <a:chOff x="768825" y="3804778"/>
            <a:chExt cx="2574644" cy="2574640"/>
          </a:xfrm>
        </p:grpSpPr>
        <p:grpSp>
          <p:nvGrpSpPr>
            <p:cNvPr id="1121" name="グループ化 1120">
              <a:extLst>
                <a:ext uri="{FF2B5EF4-FFF2-40B4-BE49-F238E27FC236}">
                  <a16:creationId xmlns:a16="http://schemas.microsoft.com/office/drawing/2014/main" id="{8F368555-A86D-7F2B-690F-4DA8DD29A27B}"/>
                </a:ext>
              </a:extLst>
            </p:cNvPr>
            <p:cNvGrpSpPr/>
            <p:nvPr/>
          </p:nvGrpSpPr>
          <p:grpSpPr>
            <a:xfrm>
              <a:off x="768825" y="3804778"/>
              <a:ext cx="2574644" cy="2574640"/>
              <a:chOff x="4152762" y="836356"/>
              <a:chExt cx="1572738" cy="1572737"/>
            </a:xfrm>
          </p:grpSpPr>
          <p:sp>
            <p:nvSpPr>
              <p:cNvPr id="1122" name="楕円 1121">
                <a:extLst>
                  <a:ext uri="{FF2B5EF4-FFF2-40B4-BE49-F238E27FC236}">
                    <a16:creationId xmlns:a16="http://schemas.microsoft.com/office/drawing/2014/main" id="{40C66220-5810-4C20-2E90-A43B1B16D00C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3" name="フリーフォーム: 図形 1122">
                <a:extLst>
                  <a:ext uri="{FF2B5EF4-FFF2-40B4-BE49-F238E27FC236}">
                    <a16:creationId xmlns:a16="http://schemas.microsoft.com/office/drawing/2014/main" id="{FA5507AC-4615-79D6-857B-FC0FCF03095C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5" name="フリーフォーム: 図形 1124">
                <a:extLst>
                  <a:ext uri="{FF2B5EF4-FFF2-40B4-BE49-F238E27FC236}">
                    <a16:creationId xmlns:a16="http://schemas.microsoft.com/office/drawing/2014/main" id="{1C7897CA-9F6A-C68E-DB16-901EF768EB88}"/>
                  </a:ext>
                </a:extLst>
              </p:cNvPr>
              <p:cNvSpPr/>
              <p:nvPr/>
            </p:nvSpPr>
            <p:spPr>
              <a:xfrm rot="1800000">
                <a:off x="4893028" y="974966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4C3A8202-7874-9EA0-8AFA-EB3AD7D446A4}"/>
                </a:ext>
              </a:extLst>
            </p:cNvPr>
            <p:cNvGrpSpPr/>
            <p:nvPr/>
          </p:nvGrpSpPr>
          <p:grpSpPr>
            <a:xfrm>
              <a:off x="2105093" y="3982212"/>
              <a:ext cx="1061302" cy="1061302"/>
              <a:chOff x="2555877" y="797719"/>
              <a:chExt cx="734094" cy="734094"/>
            </a:xfrm>
          </p:grpSpPr>
          <p:sp>
            <p:nvSpPr>
              <p:cNvPr id="10" name="楕円 9">
                <a:extLst>
                  <a:ext uri="{FF2B5EF4-FFF2-40B4-BE49-F238E27FC236}">
                    <a16:creationId xmlns:a16="http://schemas.microsoft.com/office/drawing/2014/main" id="{BC7991B0-54F7-A08F-0A85-D7F9D5C5A2B0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星: 10 pt 10">
                <a:extLst>
                  <a:ext uri="{FF2B5EF4-FFF2-40B4-BE49-F238E27FC236}">
                    <a16:creationId xmlns:a16="http://schemas.microsoft.com/office/drawing/2014/main" id="{CD41730F-91D6-7C3F-6D48-3CDBFD45234F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990CC2A9-7A34-9815-7A5F-EB4AB520C27D}"/>
              </a:ext>
            </a:extLst>
          </p:cNvPr>
          <p:cNvGrpSpPr/>
          <p:nvPr/>
        </p:nvGrpSpPr>
        <p:grpSpPr>
          <a:xfrm>
            <a:off x="3581471" y="3804778"/>
            <a:ext cx="2792806" cy="2574640"/>
            <a:chOff x="3581471" y="3804778"/>
            <a:chExt cx="2792806" cy="2574640"/>
          </a:xfrm>
        </p:grpSpPr>
        <p:grpSp>
          <p:nvGrpSpPr>
            <p:cNvPr id="1087" name="グループ化 1086">
              <a:extLst>
                <a:ext uri="{FF2B5EF4-FFF2-40B4-BE49-F238E27FC236}">
                  <a16:creationId xmlns:a16="http://schemas.microsoft.com/office/drawing/2014/main" id="{9948B356-348A-5389-4C73-8EE5D8FA3D30}"/>
                </a:ext>
              </a:extLst>
            </p:cNvPr>
            <p:cNvGrpSpPr/>
            <p:nvPr/>
          </p:nvGrpSpPr>
          <p:grpSpPr>
            <a:xfrm>
              <a:off x="3581471" y="3804778"/>
              <a:ext cx="2792806" cy="2574640"/>
              <a:chOff x="4093749" y="2771836"/>
              <a:chExt cx="1706003" cy="1572737"/>
            </a:xfrm>
          </p:grpSpPr>
          <p:sp>
            <p:nvSpPr>
              <p:cNvPr id="1090" name="楕円 1089">
                <a:extLst>
                  <a:ext uri="{FF2B5EF4-FFF2-40B4-BE49-F238E27FC236}">
                    <a16:creationId xmlns:a16="http://schemas.microsoft.com/office/drawing/2014/main" id="{3D0484DE-5123-597F-B814-39776302A4D6}"/>
                  </a:ext>
                </a:extLst>
              </p:cNvPr>
              <p:cNvSpPr/>
              <p:nvPr/>
            </p:nvSpPr>
            <p:spPr>
              <a:xfrm>
                <a:off x="415276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91" name="グループ化 1090">
                <a:extLst>
                  <a:ext uri="{FF2B5EF4-FFF2-40B4-BE49-F238E27FC236}">
                    <a16:creationId xmlns:a16="http://schemas.microsoft.com/office/drawing/2014/main" id="{97252C9D-DDE3-5EB6-DDE6-560256C0D908}"/>
                  </a:ext>
                </a:extLst>
              </p:cNvPr>
              <p:cNvGrpSpPr/>
              <p:nvPr/>
            </p:nvGrpSpPr>
            <p:grpSpPr>
              <a:xfrm>
                <a:off x="409374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1095" name="グループ化 1094">
                  <a:extLst>
                    <a:ext uri="{FF2B5EF4-FFF2-40B4-BE49-F238E27FC236}">
                      <a16:creationId xmlns:a16="http://schemas.microsoft.com/office/drawing/2014/main" id="{0B3A7B75-DECC-0CCC-67AD-3131F667F552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103" name="フリーフォーム: 図形 1102">
                    <a:extLst>
                      <a:ext uri="{FF2B5EF4-FFF2-40B4-BE49-F238E27FC236}">
                        <a16:creationId xmlns:a16="http://schemas.microsoft.com/office/drawing/2014/main" id="{166E8E91-24FD-3EEC-A466-257B5BE1A8B6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4" name="フリーフォーム: 図形 1103">
                    <a:extLst>
                      <a:ext uri="{FF2B5EF4-FFF2-40B4-BE49-F238E27FC236}">
                        <a16:creationId xmlns:a16="http://schemas.microsoft.com/office/drawing/2014/main" id="{352AA8A2-DF47-4304-2FE1-AA807153678A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5" name="フリーフォーム: 図形 1104">
                    <a:extLst>
                      <a:ext uri="{FF2B5EF4-FFF2-40B4-BE49-F238E27FC236}">
                        <a16:creationId xmlns:a16="http://schemas.microsoft.com/office/drawing/2014/main" id="{142C15A1-879B-E3C5-6E03-82B6BA681960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6" name="フリーフォーム: 図形 1105">
                    <a:extLst>
                      <a:ext uri="{FF2B5EF4-FFF2-40B4-BE49-F238E27FC236}">
                        <a16:creationId xmlns:a16="http://schemas.microsoft.com/office/drawing/2014/main" id="{E50F276F-305A-045E-89DC-F4B4429C6AF6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7" name="フリーフォーム: 図形 1106">
                    <a:extLst>
                      <a:ext uri="{FF2B5EF4-FFF2-40B4-BE49-F238E27FC236}">
                        <a16:creationId xmlns:a16="http://schemas.microsoft.com/office/drawing/2014/main" id="{032EA438-B936-9639-32FB-EF37DACBDA13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8" name="フリーフォーム: 図形 1107">
                    <a:extLst>
                      <a:ext uri="{FF2B5EF4-FFF2-40B4-BE49-F238E27FC236}">
                        <a16:creationId xmlns:a16="http://schemas.microsoft.com/office/drawing/2014/main" id="{51807E4C-A990-4F47-F347-0317AC1B326E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96" name="グループ化 1095">
                  <a:extLst>
                    <a:ext uri="{FF2B5EF4-FFF2-40B4-BE49-F238E27FC236}">
                      <a16:creationId xmlns:a16="http://schemas.microsoft.com/office/drawing/2014/main" id="{32558D91-6691-6F34-63BD-1EC0DBBA9915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97" name="フリーフォーム: 図形 1096">
                    <a:extLst>
                      <a:ext uri="{FF2B5EF4-FFF2-40B4-BE49-F238E27FC236}">
                        <a16:creationId xmlns:a16="http://schemas.microsoft.com/office/drawing/2014/main" id="{E94F3EB4-50A4-3EE3-1824-58066291BFA6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8" name="フリーフォーム: 図形 1097">
                    <a:extLst>
                      <a:ext uri="{FF2B5EF4-FFF2-40B4-BE49-F238E27FC236}">
                        <a16:creationId xmlns:a16="http://schemas.microsoft.com/office/drawing/2014/main" id="{FDAB8F5E-69BC-BE17-8E47-850BC94868A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9" name="フリーフォーム: 図形 1098">
                    <a:extLst>
                      <a:ext uri="{FF2B5EF4-FFF2-40B4-BE49-F238E27FC236}">
                        <a16:creationId xmlns:a16="http://schemas.microsoft.com/office/drawing/2014/main" id="{7D86DF91-3CB6-233F-E10B-206CC0F5F1A2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0" name="フリーフォーム: 図形 1099">
                    <a:extLst>
                      <a:ext uri="{FF2B5EF4-FFF2-40B4-BE49-F238E27FC236}">
                        <a16:creationId xmlns:a16="http://schemas.microsoft.com/office/drawing/2014/main" id="{4C73D287-0307-F2AF-26A1-774AE02EB798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1" name="フリーフォーム: 図形 1100">
                    <a:extLst>
                      <a:ext uri="{FF2B5EF4-FFF2-40B4-BE49-F238E27FC236}">
                        <a16:creationId xmlns:a16="http://schemas.microsoft.com/office/drawing/2014/main" id="{DE854853-1FB7-05D2-6F1B-03D4FFC3846E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2" name="フリーフォーム: 図形 1101">
                    <a:extLst>
                      <a:ext uri="{FF2B5EF4-FFF2-40B4-BE49-F238E27FC236}">
                        <a16:creationId xmlns:a16="http://schemas.microsoft.com/office/drawing/2014/main" id="{C82A43B3-A01F-DDC9-035D-834A38BC8DA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093" name="フリーフォーム: 図形 1092">
                <a:extLst>
                  <a:ext uri="{FF2B5EF4-FFF2-40B4-BE49-F238E27FC236}">
                    <a16:creationId xmlns:a16="http://schemas.microsoft.com/office/drawing/2014/main" id="{61FEEB2F-CDCD-8A74-B4FB-A08A440E59FF}"/>
                  </a:ext>
                </a:extLst>
              </p:cNvPr>
              <p:cNvSpPr/>
              <p:nvPr/>
            </p:nvSpPr>
            <p:spPr>
              <a:xfrm rot="1800000">
                <a:off x="4908455" y="2915757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6562D0E3-BA30-5D6A-57FA-D3F328FC3D4B}"/>
                </a:ext>
              </a:extLst>
            </p:cNvPr>
            <p:cNvGrpSpPr/>
            <p:nvPr/>
          </p:nvGrpSpPr>
          <p:grpSpPr>
            <a:xfrm>
              <a:off x="5095943" y="3982212"/>
              <a:ext cx="1061302" cy="1061302"/>
              <a:chOff x="2555877" y="797719"/>
              <a:chExt cx="734094" cy="734094"/>
            </a:xfrm>
          </p:grpSpPr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5AD10C5C-BFCE-323D-9FCD-7348B09592D2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星: 10 pt 13">
                <a:extLst>
                  <a:ext uri="{FF2B5EF4-FFF2-40B4-BE49-F238E27FC236}">
                    <a16:creationId xmlns:a16="http://schemas.microsoft.com/office/drawing/2014/main" id="{FB0DDE77-4179-0489-6490-4C71D771B548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4023C415-1F1D-83D4-E4EB-A27D17083FE8}"/>
              </a:ext>
            </a:extLst>
          </p:cNvPr>
          <p:cNvGrpSpPr/>
          <p:nvPr/>
        </p:nvGrpSpPr>
        <p:grpSpPr>
          <a:xfrm>
            <a:off x="6532736" y="3804778"/>
            <a:ext cx="2783828" cy="2574640"/>
            <a:chOff x="6532736" y="3804778"/>
            <a:chExt cx="2783828" cy="2574640"/>
          </a:xfrm>
        </p:grpSpPr>
        <p:grpSp>
          <p:nvGrpSpPr>
            <p:cNvPr id="505" name="グループ化 504">
              <a:extLst>
                <a:ext uri="{FF2B5EF4-FFF2-40B4-BE49-F238E27FC236}">
                  <a16:creationId xmlns:a16="http://schemas.microsoft.com/office/drawing/2014/main" id="{229AA2D8-27A9-5640-A1EC-E330F655568C}"/>
                </a:ext>
              </a:extLst>
            </p:cNvPr>
            <p:cNvGrpSpPr/>
            <p:nvPr/>
          </p:nvGrpSpPr>
          <p:grpSpPr>
            <a:xfrm>
              <a:off x="6532736" y="3804778"/>
              <a:ext cx="2783828" cy="2574640"/>
              <a:chOff x="4090060" y="4722556"/>
              <a:chExt cx="1700519" cy="1572737"/>
            </a:xfrm>
          </p:grpSpPr>
          <p:sp>
            <p:nvSpPr>
              <p:cNvPr id="506" name="楕円 505">
                <a:extLst>
                  <a:ext uri="{FF2B5EF4-FFF2-40B4-BE49-F238E27FC236}">
                    <a16:creationId xmlns:a16="http://schemas.microsoft.com/office/drawing/2014/main" id="{797BCD86-4AFE-A11C-8A45-03E327148099}"/>
                  </a:ext>
                </a:extLst>
              </p:cNvPr>
              <p:cNvSpPr/>
              <p:nvPr/>
            </p:nvSpPr>
            <p:spPr>
              <a:xfrm>
                <a:off x="4152762" y="47225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507" name="グループ化 506">
                <a:extLst>
                  <a:ext uri="{FF2B5EF4-FFF2-40B4-BE49-F238E27FC236}">
                    <a16:creationId xmlns:a16="http://schemas.microsoft.com/office/drawing/2014/main" id="{ED586D38-A586-9C0C-AAEA-C3138675D8D2}"/>
                  </a:ext>
                </a:extLst>
              </p:cNvPr>
              <p:cNvGrpSpPr/>
              <p:nvPr/>
            </p:nvGrpSpPr>
            <p:grpSpPr>
              <a:xfrm>
                <a:off x="4090060" y="4732396"/>
                <a:ext cx="1700519" cy="1532374"/>
                <a:chOff x="343560" y="4713346"/>
                <a:chExt cx="1700519" cy="1532374"/>
              </a:xfrm>
            </p:grpSpPr>
            <p:grpSp>
              <p:nvGrpSpPr>
                <p:cNvPr id="511" name="グループ化 510">
                  <a:extLst>
                    <a:ext uri="{FF2B5EF4-FFF2-40B4-BE49-F238E27FC236}">
                      <a16:creationId xmlns:a16="http://schemas.microsoft.com/office/drawing/2014/main" id="{29A6B119-D271-B3B0-2069-6AF0516E30DB}"/>
                    </a:ext>
                  </a:extLst>
                </p:cNvPr>
                <p:cNvGrpSpPr/>
                <p:nvPr/>
              </p:nvGrpSpPr>
              <p:grpSpPr>
                <a:xfrm rot="20700000">
                  <a:off x="343560" y="4744015"/>
                  <a:ext cx="1700519" cy="1501705"/>
                  <a:chOff x="2215527" y="2866402"/>
                  <a:chExt cx="1700519" cy="1501705"/>
                </a:xfrm>
              </p:grpSpPr>
              <p:grpSp>
                <p:nvGrpSpPr>
                  <p:cNvPr id="783" name="グループ化 782">
                    <a:extLst>
                      <a:ext uri="{FF2B5EF4-FFF2-40B4-BE49-F238E27FC236}">
                        <a16:creationId xmlns:a16="http://schemas.microsoft.com/office/drawing/2014/main" id="{81F2BC5F-94B3-96E6-2046-26DCADB770BA}"/>
                      </a:ext>
                    </a:extLst>
                  </p:cNvPr>
                  <p:cNvGrpSpPr/>
                  <p:nvPr/>
                </p:nvGrpSpPr>
                <p:grpSpPr>
                  <a:xfrm>
                    <a:off x="2215527" y="286640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791" name="フリーフォーム: 図形 790">
                      <a:extLst>
                        <a:ext uri="{FF2B5EF4-FFF2-40B4-BE49-F238E27FC236}">
                          <a16:creationId xmlns:a16="http://schemas.microsoft.com/office/drawing/2014/main" id="{EDBD090D-44DE-1DA9-6C45-42E94033900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92" name="フリーフォーム: 図形 791">
                      <a:extLst>
                        <a:ext uri="{FF2B5EF4-FFF2-40B4-BE49-F238E27FC236}">
                          <a16:creationId xmlns:a16="http://schemas.microsoft.com/office/drawing/2014/main" id="{423E5FF3-EB24-FD4F-2E3E-A735F6092CF9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93" name="フリーフォーム: 図形 792">
                      <a:extLst>
                        <a:ext uri="{FF2B5EF4-FFF2-40B4-BE49-F238E27FC236}">
                          <a16:creationId xmlns:a16="http://schemas.microsoft.com/office/drawing/2014/main" id="{341F598E-69D9-ACC3-804D-F3A557D15253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94" name="フリーフォーム: 図形 793">
                      <a:extLst>
                        <a:ext uri="{FF2B5EF4-FFF2-40B4-BE49-F238E27FC236}">
                          <a16:creationId xmlns:a16="http://schemas.microsoft.com/office/drawing/2014/main" id="{A39FA4ED-F401-0379-A7FB-112D008693F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95" name="フリーフォーム: 図形 794">
                      <a:extLst>
                        <a:ext uri="{FF2B5EF4-FFF2-40B4-BE49-F238E27FC236}">
                          <a16:creationId xmlns:a16="http://schemas.microsoft.com/office/drawing/2014/main" id="{0808DD44-613C-DF5E-B7E0-98F1543DFD3B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20" name="フリーフォーム: 図形 1119">
                      <a:extLst>
                        <a:ext uri="{FF2B5EF4-FFF2-40B4-BE49-F238E27FC236}">
                          <a16:creationId xmlns:a16="http://schemas.microsoft.com/office/drawing/2014/main" id="{29240AF4-B39F-51C0-2A6A-300F46A8ABE4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84" name="グループ化 783">
                    <a:extLst>
                      <a:ext uri="{FF2B5EF4-FFF2-40B4-BE49-F238E27FC236}">
                        <a16:creationId xmlns:a16="http://schemas.microsoft.com/office/drawing/2014/main" id="{A5D74708-3EA5-8D84-ABC5-7F47DCE93913}"/>
                      </a:ext>
                    </a:extLst>
                  </p:cNvPr>
                  <p:cNvGrpSpPr/>
                  <p:nvPr/>
                </p:nvGrpSpPr>
                <p:grpSpPr>
                  <a:xfrm rot="10800000">
                    <a:off x="2215527" y="366396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785" name="フリーフォーム: 図形 784">
                      <a:extLst>
                        <a:ext uri="{FF2B5EF4-FFF2-40B4-BE49-F238E27FC236}">
                          <a16:creationId xmlns:a16="http://schemas.microsoft.com/office/drawing/2014/main" id="{0CABA4AA-8491-5C37-CBA9-990C6749361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6" name="フリーフォーム: 図形 785">
                      <a:extLst>
                        <a:ext uri="{FF2B5EF4-FFF2-40B4-BE49-F238E27FC236}">
                          <a16:creationId xmlns:a16="http://schemas.microsoft.com/office/drawing/2014/main" id="{8599E95B-97E3-0E0F-2B1E-5455E90FB95C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7" name="フリーフォーム: 図形 786">
                      <a:extLst>
                        <a:ext uri="{FF2B5EF4-FFF2-40B4-BE49-F238E27FC236}">
                          <a16:creationId xmlns:a16="http://schemas.microsoft.com/office/drawing/2014/main" id="{5677CB76-77AB-533D-7DC9-187A95490638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8" name="フリーフォーム: 図形 787">
                      <a:extLst>
                        <a:ext uri="{FF2B5EF4-FFF2-40B4-BE49-F238E27FC236}">
                          <a16:creationId xmlns:a16="http://schemas.microsoft.com/office/drawing/2014/main" id="{ED301BA4-407E-B8A6-010F-CD1EDBC6ABA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9" name="フリーフォーム: 図形 788">
                      <a:extLst>
                        <a:ext uri="{FF2B5EF4-FFF2-40B4-BE49-F238E27FC236}">
                          <a16:creationId xmlns:a16="http://schemas.microsoft.com/office/drawing/2014/main" id="{81D4AA06-7269-3820-5459-DBEAA7F4AA79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90" name="フリーフォーム: 図形 789">
                      <a:extLst>
                        <a:ext uri="{FF2B5EF4-FFF2-40B4-BE49-F238E27FC236}">
                          <a16:creationId xmlns:a16="http://schemas.microsoft.com/office/drawing/2014/main" id="{3EBAB1C0-D029-1F8D-2F00-8C95B4B08E10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768" name="グループ化 767">
                  <a:extLst>
                    <a:ext uri="{FF2B5EF4-FFF2-40B4-BE49-F238E27FC236}">
                      <a16:creationId xmlns:a16="http://schemas.microsoft.com/office/drawing/2014/main" id="{0073735D-D45C-18A5-1E04-FACA2F9A4D70}"/>
                    </a:ext>
                  </a:extLst>
                </p:cNvPr>
                <p:cNvGrpSpPr/>
                <p:nvPr/>
              </p:nvGrpSpPr>
              <p:grpSpPr>
                <a:xfrm rot="3600000">
                  <a:off x="430085" y="4802816"/>
                  <a:ext cx="1530520" cy="1351580"/>
                  <a:chOff x="2215527" y="2631452"/>
                  <a:chExt cx="1700519" cy="1501705"/>
                </a:xfrm>
              </p:grpSpPr>
              <p:grpSp>
                <p:nvGrpSpPr>
                  <p:cNvPr id="769" name="グループ化 768">
                    <a:extLst>
                      <a:ext uri="{FF2B5EF4-FFF2-40B4-BE49-F238E27FC236}">
                        <a16:creationId xmlns:a16="http://schemas.microsoft.com/office/drawing/2014/main" id="{1C31E2B9-A8B1-6A1A-E5A7-F3C5F1E75951}"/>
                      </a:ext>
                    </a:extLst>
                  </p:cNvPr>
                  <p:cNvGrpSpPr/>
                  <p:nvPr/>
                </p:nvGrpSpPr>
                <p:grpSpPr>
                  <a:xfrm>
                    <a:off x="2215527" y="263145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777" name="フリーフォーム: 図形 776">
                      <a:extLst>
                        <a:ext uri="{FF2B5EF4-FFF2-40B4-BE49-F238E27FC236}">
                          <a16:creationId xmlns:a16="http://schemas.microsoft.com/office/drawing/2014/main" id="{3B19BF9F-53A1-86C9-53C6-FB48C86FF13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8" name="フリーフォーム: 図形 777">
                      <a:extLst>
                        <a:ext uri="{FF2B5EF4-FFF2-40B4-BE49-F238E27FC236}">
                          <a16:creationId xmlns:a16="http://schemas.microsoft.com/office/drawing/2014/main" id="{EFC53594-1BCD-306F-A027-B08F3D6C678D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9" name="フリーフォーム: 図形 778">
                      <a:extLst>
                        <a:ext uri="{FF2B5EF4-FFF2-40B4-BE49-F238E27FC236}">
                          <a16:creationId xmlns:a16="http://schemas.microsoft.com/office/drawing/2014/main" id="{3FE1B00D-EDCB-BE07-D2BB-748F3531BB92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0" name="フリーフォーム: 図形 779">
                      <a:extLst>
                        <a:ext uri="{FF2B5EF4-FFF2-40B4-BE49-F238E27FC236}">
                          <a16:creationId xmlns:a16="http://schemas.microsoft.com/office/drawing/2014/main" id="{1713BAB9-C755-DBEB-35FA-784B6DFCB76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1" name="フリーフォーム: 図形 780">
                      <a:extLst>
                        <a:ext uri="{FF2B5EF4-FFF2-40B4-BE49-F238E27FC236}">
                          <a16:creationId xmlns:a16="http://schemas.microsoft.com/office/drawing/2014/main" id="{AA806387-10D4-CBB0-DC55-2FCE81C6925B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82" name="フリーフォーム: 図形 781">
                      <a:extLst>
                        <a:ext uri="{FF2B5EF4-FFF2-40B4-BE49-F238E27FC236}">
                          <a16:creationId xmlns:a16="http://schemas.microsoft.com/office/drawing/2014/main" id="{5C1978CB-C94B-B86E-6DDA-62DE243510F4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70" name="グループ化 769">
                    <a:extLst>
                      <a:ext uri="{FF2B5EF4-FFF2-40B4-BE49-F238E27FC236}">
                        <a16:creationId xmlns:a16="http://schemas.microsoft.com/office/drawing/2014/main" id="{CBBBE68A-0B6A-6E29-2316-C460AFAB36EC}"/>
                      </a:ext>
                    </a:extLst>
                  </p:cNvPr>
                  <p:cNvGrpSpPr/>
                  <p:nvPr/>
                </p:nvGrpSpPr>
                <p:grpSpPr>
                  <a:xfrm rot="10800000">
                    <a:off x="2215527" y="3429012"/>
                    <a:ext cx="1700519" cy="704145"/>
                    <a:chOff x="2215527" y="892101"/>
                    <a:chExt cx="1700519" cy="704145"/>
                  </a:xfrm>
                </p:grpSpPr>
                <p:sp>
                  <p:nvSpPr>
                    <p:cNvPr id="771" name="フリーフォーム: 図形 770">
                      <a:extLst>
                        <a:ext uri="{FF2B5EF4-FFF2-40B4-BE49-F238E27FC236}">
                          <a16:creationId xmlns:a16="http://schemas.microsoft.com/office/drawing/2014/main" id="{D4C52ED5-5CB3-84DA-44A9-5027BB88E4F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563190" y="89210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B05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2" name="フリーフォーム: 図形 771">
                      <a:extLst>
                        <a:ext uri="{FF2B5EF4-FFF2-40B4-BE49-F238E27FC236}">
                          <a16:creationId xmlns:a16="http://schemas.microsoft.com/office/drawing/2014/main" id="{2EB0363E-1C80-A7B6-6F43-573C00CB5731}"/>
                        </a:ext>
                      </a:extLst>
                    </p:cNvPr>
                    <p:cNvSpPr/>
                    <p:nvPr/>
                  </p:nvSpPr>
                  <p:spPr>
                    <a:xfrm rot="19800000">
                      <a:off x="2215527" y="1011161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7030A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3" name="フリーフォーム: 図形 772">
                      <a:extLst>
                        <a:ext uri="{FF2B5EF4-FFF2-40B4-BE49-F238E27FC236}">
                          <a16:creationId xmlns:a16="http://schemas.microsoft.com/office/drawing/2014/main" id="{C6E8FF65-1325-C7F2-4639-D8BEAB0A3EDC}"/>
                        </a:ext>
                      </a:extLst>
                    </p:cNvPr>
                    <p:cNvSpPr/>
                    <p:nvPr/>
                  </p:nvSpPr>
                  <p:spPr>
                    <a:xfrm rot="1800000">
                      <a:off x="2897964" y="998354"/>
                      <a:ext cx="1018082" cy="20773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FF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4" name="フリーフォーム: 図形 773">
                      <a:extLst>
                        <a:ext uri="{FF2B5EF4-FFF2-40B4-BE49-F238E27FC236}">
                          <a16:creationId xmlns:a16="http://schemas.microsoft.com/office/drawing/2014/main" id="{CE81E374-58C2-320F-D119-C74A9E7893C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78618" y="96691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000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5" name="フリーフォーム: 図形 774">
                      <a:extLst>
                        <a:ext uri="{FF2B5EF4-FFF2-40B4-BE49-F238E27FC236}">
                          <a16:creationId xmlns:a16="http://schemas.microsoft.com/office/drawing/2014/main" id="{5BB86E64-0D31-C18F-8716-EE79EA209143}"/>
                        </a:ext>
                      </a:extLst>
                    </p:cNvPr>
                    <p:cNvSpPr/>
                    <p:nvPr/>
                  </p:nvSpPr>
                  <p:spPr>
                    <a:xfrm rot="3600000">
                      <a:off x="3391373" y="1248642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0070C0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76" name="フリーフォーム: 図形 775">
                      <a:extLst>
                        <a:ext uri="{FF2B5EF4-FFF2-40B4-BE49-F238E27FC236}">
                          <a16:creationId xmlns:a16="http://schemas.microsoft.com/office/drawing/2014/main" id="{01AAEEE1-187C-CC13-A2CB-9E052B432590}"/>
                        </a:ext>
                      </a:extLst>
                    </p:cNvPr>
                    <p:cNvSpPr/>
                    <p:nvPr/>
                  </p:nvSpPr>
                  <p:spPr>
                    <a:xfrm rot="18000000">
                      <a:off x="2175697" y="1248644"/>
                      <a:ext cx="577390" cy="117814"/>
                    </a:xfrm>
                    <a:custGeom>
                      <a:avLst/>
                      <a:gdLst>
                        <a:gd name="connsiteX0" fmla="*/ 509041 w 1018082"/>
                        <a:gd name="connsiteY0" fmla="*/ 0 h 207734"/>
                        <a:gd name="connsiteX1" fmla="*/ 917540 w 1018082"/>
                        <a:gd name="connsiteY1" fmla="*/ 124779 h 207734"/>
                        <a:gd name="connsiteX2" fmla="*/ 1018082 w 1018082"/>
                        <a:gd name="connsiteY2" fmla="*/ 207734 h 207734"/>
                        <a:gd name="connsiteX3" fmla="*/ 948224 w 1018082"/>
                        <a:gd name="connsiteY3" fmla="*/ 179408 h 207734"/>
                        <a:gd name="connsiteX4" fmla="*/ 509041 w 1018082"/>
                        <a:gd name="connsiteY4" fmla="*/ 104776 h 207734"/>
                        <a:gd name="connsiteX5" fmla="*/ 69858 w 1018082"/>
                        <a:gd name="connsiteY5" fmla="*/ 179408 h 207734"/>
                        <a:gd name="connsiteX6" fmla="*/ 0 w 1018082"/>
                        <a:gd name="connsiteY6" fmla="*/ 207734 h 207734"/>
                        <a:gd name="connsiteX7" fmla="*/ 100542 w 1018082"/>
                        <a:gd name="connsiteY7" fmla="*/ 124779 h 207734"/>
                        <a:gd name="connsiteX8" fmla="*/ 509041 w 1018082"/>
                        <a:gd name="connsiteY8" fmla="*/ 0 h 2077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018082" h="207734">
                          <a:moveTo>
                            <a:pt x="509041" y="0"/>
                          </a:moveTo>
                          <a:cubicBezTo>
                            <a:pt x="660359" y="0"/>
                            <a:pt x="800932" y="46000"/>
                            <a:pt x="917540" y="124779"/>
                          </a:cubicBezTo>
                          <a:lnTo>
                            <a:pt x="1018082" y="207734"/>
                          </a:lnTo>
                          <a:lnTo>
                            <a:pt x="948224" y="179408"/>
                          </a:lnTo>
                          <a:cubicBezTo>
                            <a:pt x="813237" y="131351"/>
                            <a:pt x="664826" y="104776"/>
                            <a:pt x="509041" y="104776"/>
                          </a:cubicBezTo>
                          <a:cubicBezTo>
                            <a:pt x="353256" y="104776"/>
                            <a:pt x="204845" y="131351"/>
                            <a:pt x="69858" y="179408"/>
                          </a:cubicBezTo>
                          <a:lnTo>
                            <a:pt x="0" y="207734"/>
                          </a:lnTo>
                          <a:lnTo>
                            <a:pt x="100542" y="124779"/>
                          </a:lnTo>
                          <a:cubicBezTo>
                            <a:pt x="217150" y="46000"/>
                            <a:pt x="357724" y="0"/>
                            <a:pt x="509041" y="0"/>
                          </a:cubicBezTo>
                          <a:close/>
                        </a:path>
                      </a:pathLst>
                    </a:custGeom>
                    <a:solidFill>
                      <a:srgbClr val="FF3399">
                        <a:alpha val="70000"/>
                      </a:srgbClr>
                    </a:solidFill>
                    <a:ln w="6350"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509" name="フリーフォーム: 図形 508">
                <a:extLst>
                  <a:ext uri="{FF2B5EF4-FFF2-40B4-BE49-F238E27FC236}">
                    <a16:creationId xmlns:a16="http://schemas.microsoft.com/office/drawing/2014/main" id="{3EEA0DEB-052C-C28D-2A48-6E389961FB8C}"/>
                  </a:ext>
                </a:extLst>
              </p:cNvPr>
              <p:cNvSpPr/>
              <p:nvPr/>
            </p:nvSpPr>
            <p:spPr>
              <a:xfrm rot="1800000">
                <a:off x="4889405" y="4839649"/>
                <a:ext cx="798072" cy="116404"/>
              </a:xfrm>
              <a:custGeom>
                <a:avLst/>
                <a:gdLst>
                  <a:gd name="connsiteX0" fmla="*/ 280268 w 560536"/>
                  <a:gd name="connsiteY0" fmla="*/ 0 h 154035"/>
                  <a:gd name="connsiteX1" fmla="*/ 556708 w 560536"/>
                  <a:gd name="connsiteY1" fmla="*/ 146982 h 154035"/>
                  <a:gd name="connsiteX2" fmla="*/ 560536 w 560536"/>
                  <a:gd name="connsiteY2" fmla="*/ 154035 h 154035"/>
                  <a:gd name="connsiteX3" fmla="*/ 515923 w 560536"/>
                  <a:gd name="connsiteY3" fmla="*/ 117226 h 154035"/>
                  <a:gd name="connsiteX4" fmla="*/ 280268 w 560536"/>
                  <a:gd name="connsiteY4" fmla="*/ 45243 h 154035"/>
                  <a:gd name="connsiteX5" fmla="*/ 44614 w 560536"/>
                  <a:gd name="connsiteY5" fmla="*/ 117226 h 154035"/>
                  <a:gd name="connsiteX6" fmla="*/ 0 w 560536"/>
                  <a:gd name="connsiteY6" fmla="*/ 154035 h 154035"/>
                  <a:gd name="connsiteX7" fmla="*/ 3828 w 560536"/>
                  <a:gd name="connsiteY7" fmla="*/ 146982 h 154035"/>
                  <a:gd name="connsiteX8" fmla="*/ 280268 w 560536"/>
                  <a:gd name="connsiteY8" fmla="*/ 0 h 154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0536" h="154035">
                    <a:moveTo>
                      <a:pt x="280268" y="0"/>
                    </a:moveTo>
                    <a:cubicBezTo>
                      <a:pt x="395342" y="0"/>
                      <a:pt x="496798" y="58304"/>
                      <a:pt x="556708" y="146982"/>
                    </a:cubicBezTo>
                    <a:lnTo>
                      <a:pt x="560536" y="154035"/>
                    </a:lnTo>
                    <a:lnTo>
                      <a:pt x="515923" y="117226"/>
                    </a:lnTo>
                    <a:cubicBezTo>
                      <a:pt x="448654" y="71780"/>
                      <a:pt x="367560" y="45243"/>
                      <a:pt x="280268" y="45243"/>
                    </a:cubicBezTo>
                    <a:cubicBezTo>
                      <a:pt x="192977" y="45243"/>
                      <a:pt x="111883" y="71780"/>
                      <a:pt x="44614" y="117226"/>
                    </a:cubicBezTo>
                    <a:lnTo>
                      <a:pt x="0" y="154035"/>
                    </a:lnTo>
                    <a:lnTo>
                      <a:pt x="3828" y="146982"/>
                    </a:lnTo>
                    <a:cubicBezTo>
                      <a:pt x="63738" y="58304"/>
                      <a:pt x="165195" y="0"/>
                      <a:pt x="28026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A8CB2FC4-8811-FAE5-FD31-DEB702FE6695}"/>
                </a:ext>
              </a:extLst>
            </p:cNvPr>
            <p:cNvGrpSpPr/>
            <p:nvPr/>
          </p:nvGrpSpPr>
          <p:grpSpPr>
            <a:xfrm>
              <a:off x="8001068" y="3982212"/>
              <a:ext cx="1061302" cy="1061302"/>
              <a:chOff x="2555877" y="797719"/>
              <a:chExt cx="734094" cy="734094"/>
            </a:xfrm>
          </p:grpSpPr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843C058F-9338-BA44-D117-D011C407576E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星: 10 pt 16">
                <a:extLst>
                  <a:ext uri="{FF2B5EF4-FFF2-40B4-BE49-F238E27FC236}">
                    <a16:creationId xmlns:a16="http://schemas.microsoft.com/office/drawing/2014/main" id="{715142AE-CFC2-D4E1-4389-E98CBED71DB8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44870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7DF290-9863-D8E4-FEC9-60347A444CE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9" name="テキスト ボックス 1088">
            <a:extLst>
              <a:ext uri="{FF2B5EF4-FFF2-40B4-BE49-F238E27FC236}">
                <a16:creationId xmlns:a16="http://schemas.microsoft.com/office/drawing/2014/main" id="{F2CEECBD-97C7-0A0D-7AE7-405BDD029747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シャボン玉のイラスト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5845076A-6FDC-4B84-67EC-1D40100E01A6}"/>
              </a:ext>
            </a:extLst>
          </p:cNvPr>
          <p:cNvGrpSpPr/>
          <p:nvPr/>
        </p:nvGrpSpPr>
        <p:grpSpPr>
          <a:xfrm>
            <a:off x="677007" y="835269"/>
            <a:ext cx="2690446" cy="2690446"/>
            <a:chOff x="677007" y="835269"/>
            <a:chExt cx="2690446" cy="2690446"/>
          </a:xfrm>
        </p:grpSpPr>
        <p:sp>
          <p:nvSpPr>
            <p:cNvPr id="2" name="正方形/長方形 1">
              <a:extLst>
                <a:ext uri="{FF2B5EF4-FFF2-40B4-BE49-F238E27FC236}">
                  <a16:creationId xmlns:a16="http://schemas.microsoft.com/office/drawing/2014/main" id="{EA2B785F-7F5A-2B3E-1830-7E8822D59A67}"/>
                </a:ext>
              </a:extLst>
            </p:cNvPr>
            <p:cNvSpPr/>
            <p:nvPr/>
          </p:nvSpPr>
          <p:spPr>
            <a:xfrm>
              <a:off x="677007" y="835269"/>
              <a:ext cx="2690446" cy="2690446"/>
            </a:xfrm>
            <a:prstGeom prst="rect">
              <a:avLst/>
            </a:prstGeom>
            <a:gradFill flip="none" rotWithShape="1">
              <a:gsLst>
                <a:gs pos="100000">
                  <a:srgbClr val="00B0F0"/>
                </a:gs>
                <a:gs pos="0">
                  <a:srgbClr val="CCECFF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3FA30840-1A62-70D8-EBB4-479292E0A27F}"/>
                </a:ext>
              </a:extLst>
            </p:cNvPr>
            <p:cNvGrpSpPr/>
            <p:nvPr/>
          </p:nvGrpSpPr>
          <p:grpSpPr>
            <a:xfrm>
              <a:off x="722963" y="916967"/>
              <a:ext cx="1088022" cy="1088022"/>
              <a:chOff x="2301102" y="836356"/>
              <a:chExt cx="1572738" cy="1572737"/>
            </a:xfrm>
          </p:grpSpPr>
          <p:sp>
            <p:nvSpPr>
              <p:cNvPr id="232" name="楕円 231">
                <a:extLst>
                  <a:ext uri="{FF2B5EF4-FFF2-40B4-BE49-F238E27FC236}">
                    <a16:creationId xmlns:a16="http://schemas.microsoft.com/office/drawing/2014/main" id="{17EC4405-8890-08E3-3A55-67604402209B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2F6B2800-CD53-8823-2EA4-E1CAE310672C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4" name="グループ化 233">
                <a:extLst>
                  <a:ext uri="{FF2B5EF4-FFF2-40B4-BE49-F238E27FC236}">
                    <a16:creationId xmlns:a16="http://schemas.microsoft.com/office/drawing/2014/main" id="{9669AA91-1BEB-5946-2B58-484FBCC13818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235" name="フリーフォーム: 図形 234">
                  <a:extLst>
                    <a:ext uri="{FF2B5EF4-FFF2-40B4-BE49-F238E27FC236}">
                      <a16:creationId xmlns:a16="http://schemas.microsoft.com/office/drawing/2014/main" id="{837280A5-F543-CA9F-70AC-F5C4108164BA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6" name="楕円 235">
                  <a:extLst>
                    <a:ext uri="{FF2B5EF4-FFF2-40B4-BE49-F238E27FC236}">
                      <a16:creationId xmlns:a16="http://schemas.microsoft.com/office/drawing/2014/main" id="{4470702B-B154-4BB4-5115-8F9E0DB3E73C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4D049EF9-2CBF-E4FD-4EDB-4AA3C949712A}"/>
                </a:ext>
              </a:extLst>
            </p:cNvPr>
            <p:cNvGrpSpPr/>
            <p:nvPr/>
          </p:nvGrpSpPr>
          <p:grpSpPr>
            <a:xfrm>
              <a:off x="2274783" y="1455978"/>
              <a:ext cx="641904" cy="641902"/>
              <a:chOff x="2301102" y="836356"/>
              <a:chExt cx="1572738" cy="1572737"/>
            </a:xfrm>
          </p:grpSpPr>
          <p:sp>
            <p:nvSpPr>
              <p:cNvPr id="264" name="楕円 263">
                <a:extLst>
                  <a:ext uri="{FF2B5EF4-FFF2-40B4-BE49-F238E27FC236}">
                    <a16:creationId xmlns:a16="http://schemas.microsoft.com/office/drawing/2014/main" id="{95C0E353-5E8C-A312-F892-CC1ABD225EF8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5" name="フリーフォーム: 図形 264">
                <a:extLst>
                  <a:ext uri="{FF2B5EF4-FFF2-40B4-BE49-F238E27FC236}">
                    <a16:creationId xmlns:a16="http://schemas.microsoft.com/office/drawing/2014/main" id="{D19723A3-D020-CC5F-D678-074499E5261F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6" name="グループ化 265">
                <a:extLst>
                  <a:ext uri="{FF2B5EF4-FFF2-40B4-BE49-F238E27FC236}">
                    <a16:creationId xmlns:a16="http://schemas.microsoft.com/office/drawing/2014/main" id="{57D8EF0D-9F20-E7E4-B857-8CAC947D9866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267" name="フリーフォーム: 図形 266">
                  <a:extLst>
                    <a:ext uri="{FF2B5EF4-FFF2-40B4-BE49-F238E27FC236}">
                      <a16:creationId xmlns:a16="http://schemas.microsoft.com/office/drawing/2014/main" id="{E935C484-1FC9-1452-F36C-6934D8D6A912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8" name="楕円 267">
                  <a:extLst>
                    <a:ext uri="{FF2B5EF4-FFF2-40B4-BE49-F238E27FC236}">
                      <a16:creationId xmlns:a16="http://schemas.microsoft.com/office/drawing/2014/main" id="{DC857DB2-80DD-C58A-8006-F4734F437B5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95" name="グループ化 294">
              <a:extLst>
                <a:ext uri="{FF2B5EF4-FFF2-40B4-BE49-F238E27FC236}">
                  <a16:creationId xmlns:a16="http://schemas.microsoft.com/office/drawing/2014/main" id="{59027B39-7849-24D7-DA2B-A749B207ED43}"/>
                </a:ext>
              </a:extLst>
            </p:cNvPr>
            <p:cNvGrpSpPr/>
            <p:nvPr/>
          </p:nvGrpSpPr>
          <p:grpSpPr>
            <a:xfrm>
              <a:off x="1285874" y="2273170"/>
              <a:ext cx="556970" cy="556968"/>
              <a:chOff x="2301102" y="836356"/>
              <a:chExt cx="1572738" cy="1572737"/>
            </a:xfrm>
          </p:grpSpPr>
          <p:sp>
            <p:nvSpPr>
              <p:cNvPr id="296" name="楕円 295">
                <a:extLst>
                  <a:ext uri="{FF2B5EF4-FFF2-40B4-BE49-F238E27FC236}">
                    <a16:creationId xmlns:a16="http://schemas.microsoft.com/office/drawing/2014/main" id="{FB57EB3A-2BD1-2F29-9059-31DA1BCD54C3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フリーフォーム: 図形 296">
                <a:extLst>
                  <a:ext uri="{FF2B5EF4-FFF2-40B4-BE49-F238E27FC236}">
                    <a16:creationId xmlns:a16="http://schemas.microsoft.com/office/drawing/2014/main" id="{32AEB80C-327E-6C73-7FE0-1D82DBAD9921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98" name="グループ化 297">
                <a:extLst>
                  <a:ext uri="{FF2B5EF4-FFF2-40B4-BE49-F238E27FC236}">
                    <a16:creationId xmlns:a16="http://schemas.microsoft.com/office/drawing/2014/main" id="{9427B557-27BB-A155-C516-646E95FB9216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299" name="フリーフォーム: 図形 298">
                  <a:extLst>
                    <a:ext uri="{FF2B5EF4-FFF2-40B4-BE49-F238E27FC236}">
                      <a16:creationId xmlns:a16="http://schemas.microsoft.com/office/drawing/2014/main" id="{06E6CDB0-DC1C-16DC-8190-99061E876924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0" name="楕円 299">
                  <a:extLst>
                    <a:ext uri="{FF2B5EF4-FFF2-40B4-BE49-F238E27FC236}">
                      <a16:creationId xmlns:a16="http://schemas.microsoft.com/office/drawing/2014/main" id="{A76373A7-C862-B1E2-BC37-34D303B6B003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27" name="グループ化 326">
              <a:extLst>
                <a:ext uri="{FF2B5EF4-FFF2-40B4-BE49-F238E27FC236}">
                  <a16:creationId xmlns:a16="http://schemas.microsoft.com/office/drawing/2014/main" id="{F6534EF3-4663-356A-4B9B-FB14DEB2EDDA}"/>
                </a:ext>
              </a:extLst>
            </p:cNvPr>
            <p:cNvGrpSpPr/>
            <p:nvPr/>
          </p:nvGrpSpPr>
          <p:grpSpPr>
            <a:xfrm>
              <a:off x="2570409" y="2304109"/>
              <a:ext cx="354202" cy="354200"/>
              <a:chOff x="2301102" y="836356"/>
              <a:chExt cx="1572738" cy="1572737"/>
            </a:xfrm>
          </p:grpSpPr>
          <p:sp>
            <p:nvSpPr>
              <p:cNvPr id="328" name="楕円 327">
                <a:extLst>
                  <a:ext uri="{FF2B5EF4-FFF2-40B4-BE49-F238E27FC236}">
                    <a16:creationId xmlns:a16="http://schemas.microsoft.com/office/drawing/2014/main" id="{AC1675A8-4636-33F0-C57D-B6823D08DD93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9" name="フリーフォーム: 図形 328">
                <a:extLst>
                  <a:ext uri="{FF2B5EF4-FFF2-40B4-BE49-F238E27FC236}">
                    <a16:creationId xmlns:a16="http://schemas.microsoft.com/office/drawing/2014/main" id="{2C7405E4-8E21-EBDA-DC83-0E187392C807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30" name="グループ化 329">
                <a:extLst>
                  <a:ext uri="{FF2B5EF4-FFF2-40B4-BE49-F238E27FC236}">
                    <a16:creationId xmlns:a16="http://schemas.microsoft.com/office/drawing/2014/main" id="{ECC254E9-92B7-A171-302B-9596D20354DB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31" name="フリーフォーム: 図形 330">
                  <a:extLst>
                    <a:ext uri="{FF2B5EF4-FFF2-40B4-BE49-F238E27FC236}">
                      <a16:creationId xmlns:a16="http://schemas.microsoft.com/office/drawing/2014/main" id="{5C1BEAF4-7764-371E-A4FE-D6FB2D7F393C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2" name="楕円 331">
                  <a:extLst>
                    <a:ext uri="{FF2B5EF4-FFF2-40B4-BE49-F238E27FC236}">
                      <a16:creationId xmlns:a16="http://schemas.microsoft.com/office/drawing/2014/main" id="{22D544E6-7D57-8EE7-42A2-417331AB824E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59" name="グループ化 358">
              <a:extLst>
                <a:ext uri="{FF2B5EF4-FFF2-40B4-BE49-F238E27FC236}">
                  <a16:creationId xmlns:a16="http://schemas.microsoft.com/office/drawing/2014/main" id="{8C85668A-FD92-7EBC-3168-60568E7761F8}"/>
                </a:ext>
              </a:extLst>
            </p:cNvPr>
            <p:cNvGrpSpPr/>
            <p:nvPr/>
          </p:nvGrpSpPr>
          <p:grpSpPr>
            <a:xfrm>
              <a:off x="2219494" y="2867594"/>
              <a:ext cx="229556" cy="229554"/>
              <a:chOff x="2301102" y="836356"/>
              <a:chExt cx="1572738" cy="1572737"/>
            </a:xfrm>
          </p:grpSpPr>
          <p:sp>
            <p:nvSpPr>
              <p:cNvPr id="360" name="楕円 359">
                <a:extLst>
                  <a:ext uri="{FF2B5EF4-FFF2-40B4-BE49-F238E27FC236}">
                    <a16:creationId xmlns:a16="http://schemas.microsoft.com/office/drawing/2014/main" id="{FF7C697D-D51E-882F-134C-A939AEBD1EB1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E20116F4-E10F-BA82-E002-8C3220452F72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62" name="グループ化 361">
                <a:extLst>
                  <a:ext uri="{FF2B5EF4-FFF2-40B4-BE49-F238E27FC236}">
                    <a16:creationId xmlns:a16="http://schemas.microsoft.com/office/drawing/2014/main" id="{F0A8BBDD-DF37-9965-AA4F-D401E9D89D1A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63" name="フリーフォーム: 図形 362">
                  <a:extLst>
                    <a:ext uri="{FF2B5EF4-FFF2-40B4-BE49-F238E27FC236}">
                      <a16:creationId xmlns:a16="http://schemas.microsoft.com/office/drawing/2014/main" id="{80600D10-9A48-C31D-4B25-7C7E90C4F9E3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4" name="楕円 363">
                  <a:extLst>
                    <a:ext uri="{FF2B5EF4-FFF2-40B4-BE49-F238E27FC236}">
                      <a16:creationId xmlns:a16="http://schemas.microsoft.com/office/drawing/2014/main" id="{9B76727F-91D2-0322-9B20-7BD8ED65B65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91" name="グループ化 390">
              <a:extLst>
                <a:ext uri="{FF2B5EF4-FFF2-40B4-BE49-F238E27FC236}">
                  <a16:creationId xmlns:a16="http://schemas.microsoft.com/office/drawing/2014/main" id="{0F7FAED3-3CE7-AC4D-1D65-425F5C1857F1}"/>
                </a:ext>
              </a:extLst>
            </p:cNvPr>
            <p:cNvGrpSpPr/>
            <p:nvPr/>
          </p:nvGrpSpPr>
          <p:grpSpPr>
            <a:xfrm>
              <a:off x="2562394" y="3157740"/>
              <a:ext cx="229556" cy="229554"/>
              <a:chOff x="2301102" y="836356"/>
              <a:chExt cx="1572738" cy="1572737"/>
            </a:xfrm>
          </p:grpSpPr>
          <p:sp>
            <p:nvSpPr>
              <p:cNvPr id="392" name="楕円 391">
                <a:extLst>
                  <a:ext uri="{FF2B5EF4-FFF2-40B4-BE49-F238E27FC236}">
                    <a16:creationId xmlns:a16="http://schemas.microsoft.com/office/drawing/2014/main" id="{6F8AD9FA-9525-C238-916D-8A71F2F6DB90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フリーフォーム: 図形 392">
                <a:extLst>
                  <a:ext uri="{FF2B5EF4-FFF2-40B4-BE49-F238E27FC236}">
                    <a16:creationId xmlns:a16="http://schemas.microsoft.com/office/drawing/2014/main" id="{8EB94DCC-3F61-D97D-9979-D592E23DB724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94" name="グループ化 393">
                <a:extLst>
                  <a:ext uri="{FF2B5EF4-FFF2-40B4-BE49-F238E27FC236}">
                    <a16:creationId xmlns:a16="http://schemas.microsoft.com/office/drawing/2014/main" id="{666B0F19-6923-2BEE-E6BA-8A6713640D53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95" name="フリーフォーム: 図形 394">
                  <a:extLst>
                    <a:ext uri="{FF2B5EF4-FFF2-40B4-BE49-F238E27FC236}">
                      <a16:creationId xmlns:a16="http://schemas.microsoft.com/office/drawing/2014/main" id="{250504B7-6886-2845-F2EC-08606A79A92E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6" name="楕円 395">
                  <a:extLst>
                    <a:ext uri="{FF2B5EF4-FFF2-40B4-BE49-F238E27FC236}">
                      <a16:creationId xmlns:a16="http://schemas.microsoft.com/office/drawing/2014/main" id="{4DD73AFC-D235-3673-93AE-1FB26C6C493A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23" name="グループ化 422">
              <a:extLst>
                <a:ext uri="{FF2B5EF4-FFF2-40B4-BE49-F238E27FC236}">
                  <a16:creationId xmlns:a16="http://schemas.microsoft.com/office/drawing/2014/main" id="{FACC9996-32FE-E305-BB74-618EA7AA30DB}"/>
                </a:ext>
              </a:extLst>
            </p:cNvPr>
            <p:cNvGrpSpPr/>
            <p:nvPr/>
          </p:nvGrpSpPr>
          <p:grpSpPr>
            <a:xfrm>
              <a:off x="2764617" y="2850009"/>
              <a:ext cx="229556" cy="229554"/>
              <a:chOff x="2301102" y="836356"/>
              <a:chExt cx="1572738" cy="1572737"/>
            </a:xfrm>
          </p:grpSpPr>
          <p:sp>
            <p:nvSpPr>
              <p:cNvPr id="424" name="楕円 423">
                <a:extLst>
                  <a:ext uri="{FF2B5EF4-FFF2-40B4-BE49-F238E27FC236}">
                    <a16:creationId xmlns:a16="http://schemas.microsoft.com/office/drawing/2014/main" id="{EF8F752E-5CF1-FF97-D310-11237BE9C47E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80F534E3-4CD9-A6BB-93FC-A777BCF6BB17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6" name="グループ化 425">
                <a:extLst>
                  <a:ext uri="{FF2B5EF4-FFF2-40B4-BE49-F238E27FC236}">
                    <a16:creationId xmlns:a16="http://schemas.microsoft.com/office/drawing/2014/main" id="{CA2EBEAC-2CEE-DE97-4FCA-C8E6BD6CFF13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27" name="フリーフォーム: 図形 426">
                  <a:extLst>
                    <a:ext uri="{FF2B5EF4-FFF2-40B4-BE49-F238E27FC236}">
                      <a16:creationId xmlns:a16="http://schemas.microsoft.com/office/drawing/2014/main" id="{2DD28C28-8F8D-2254-D941-F941B321FD59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8" name="楕円 427">
                  <a:extLst>
                    <a:ext uri="{FF2B5EF4-FFF2-40B4-BE49-F238E27FC236}">
                      <a16:creationId xmlns:a16="http://schemas.microsoft.com/office/drawing/2014/main" id="{0DD57D98-B9F6-4536-B08F-B15462CAE4B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61" name="グループ化 460">
              <a:extLst>
                <a:ext uri="{FF2B5EF4-FFF2-40B4-BE49-F238E27FC236}">
                  <a16:creationId xmlns:a16="http://schemas.microsoft.com/office/drawing/2014/main" id="{812BA0D2-6578-BD87-3B77-A9CEC95C1121}"/>
                </a:ext>
              </a:extLst>
            </p:cNvPr>
            <p:cNvGrpSpPr/>
            <p:nvPr/>
          </p:nvGrpSpPr>
          <p:grpSpPr>
            <a:xfrm>
              <a:off x="2994355" y="3211735"/>
              <a:ext cx="204146" cy="204144"/>
              <a:chOff x="2301102" y="836356"/>
              <a:chExt cx="1572738" cy="1572737"/>
            </a:xfrm>
          </p:grpSpPr>
          <p:sp>
            <p:nvSpPr>
              <p:cNvPr id="462" name="楕円 461">
                <a:extLst>
                  <a:ext uri="{FF2B5EF4-FFF2-40B4-BE49-F238E27FC236}">
                    <a16:creationId xmlns:a16="http://schemas.microsoft.com/office/drawing/2014/main" id="{A959A3B7-E47E-6DE0-1D53-2B366772F088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3" name="フリーフォーム: 図形 462">
                <a:extLst>
                  <a:ext uri="{FF2B5EF4-FFF2-40B4-BE49-F238E27FC236}">
                    <a16:creationId xmlns:a16="http://schemas.microsoft.com/office/drawing/2014/main" id="{AF21FAE6-21B3-3902-38EE-EB71CF6D8C45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64" name="グループ化 463">
                <a:extLst>
                  <a:ext uri="{FF2B5EF4-FFF2-40B4-BE49-F238E27FC236}">
                    <a16:creationId xmlns:a16="http://schemas.microsoft.com/office/drawing/2014/main" id="{98659FF3-F6E4-0E5F-4AE3-8E10C44CE365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65" name="フリーフォーム: 図形 464">
                  <a:extLst>
                    <a:ext uri="{FF2B5EF4-FFF2-40B4-BE49-F238E27FC236}">
                      <a16:creationId xmlns:a16="http://schemas.microsoft.com/office/drawing/2014/main" id="{BFE3D63F-E93C-C76E-762E-BB3ED35A99EF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6" name="楕円 465">
                  <a:extLst>
                    <a:ext uri="{FF2B5EF4-FFF2-40B4-BE49-F238E27FC236}">
                      <a16:creationId xmlns:a16="http://schemas.microsoft.com/office/drawing/2014/main" id="{EAB06960-63B7-F0DF-DF3A-5C2EEB6B01B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93" name="グループ化 492">
              <a:extLst>
                <a:ext uri="{FF2B5EF4-FFF2-40B4-BE49-F238E27FC236}">
                  <a16:creationId xmlns:a16="http://schemas.microsoft.com/office/drawing/2014/main" id="{D6390876-F994-7816-DD59-6DC23CE199C5}"/>
                </a:ext>
              </a:extLst>
            </p:cNvPr>
            <p:cNvGrpSpPr/>
            <p:nvPr/>
          </p:nvGrpSpPr>
          <p:grpSpPr>
            <a:xfrm>
              <a:off x="1463356" y="3104987"/>
              <a:ext cx="229556" cy="229554"/>
              <a:chOff x="2301102" y="836356"/>
              <a:chExt cx="1572738" cy="1572737"/>
            </a:xfrm>
          </p:grpSpPr>
          <p:sp>
            <p:nvSpPr>
              <p:cNvPr id="494" name="楕円 493">
                <a:extLst>
                  <a:ext uri="{FF2B5EF4-FFF2-40B4-BE49-F238E27FC236}">
                    <a16:creationId xmlns:a16="http://schemas.microsoft.com/office/drawing/2014/main" id="{E77A396B-62DE-BA3B-E07D-2F74CE5F026F}"/>
                  </a:ext>
                </a:extLst>
              </p:cNvPr>
              <p:cNvSpPr/>
              <p:nvPr/>
            </p:nvSpPr>
            <p:spPr>
              <a:xfrm>
                <a:off x="230110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5" name="フリーフォーム: 図形 494">
                <a:extLst>
                  <a:ext uri="{FF2B5EF4-FFF2-40B4-BE49-F238E27FC236}">
                    <a16:creationId xmlns:a16="http://schemas.microsoft.com/office/drawing/2014/main" id="{11E61064-FEA5-3C93-DFE4-8FB1BCF0E4A0}"/>
                  </a:ext>
                </a:extLst>
              </p:cNvPr>
              <p:cNvSpPr/>
              <p:nvPr/>
            </p:nvSpPr>
            <p:spPr>
              <a:xfrm>
                <a:off x="235260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96" name="グループ化 495">
                <a:extLst>
                  <a:ext uri="{FF2B5EF4-FFF2-40B4-BE49-F238E27FC236}">
                    <a16:creationId xmlns:a16="http://schemas.microsoft.com/office/drawing/2014/main" id="{DF98F732-BA8D-3BE3-0390-E923C50F8115}"/>
                  </a:ext>
                </a:extLst>
              </p:cNvPr>
              <p:cNvGrpSpPr/>
              <p:nvPr/>
            </p:nvGrpSpPr>
            <p:grpSpPr>
              <a:xfrm>
                <a:off x="237686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97" name="フリーフォーム: 図形 496">
                  <a:extLst>
                    <a:ext uri="{FF2B5EF4-FFF2-40B4-BE49-F238E27FC236}">
                      <a16:creationId xmlns:a16="http://schemas.microsoft.com/office/drawing/2014/main" id="{C30CEE3B-B4E4-4DE6-2A6D-DFD88F27D6DD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8" name="楕円 497">
                  <a:extLst>
                    <a:ext uri="{FF2B5EF4-FFF2-40B4-BE49-F238E27FC236}">
                      <a16:creationId xmlns:a16="http://schemas.microsoft.com/office/drawing/2014/main" id="{64BED4C5-9182-9D3F-9580-FD4944A67CD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F06C2DB4-F86C-6A67-7FA6-59CDE616252E}"/>
                </a:ext>
              </a:extLst>
            </p:cNvPr>
            <p:cNvGrpSpPr/>
            <p:nvPr/>
          </p:nvGrpSpPr>
          <p:grpSpPr>
            <a:xfrm>
              <a:off x="1325916" y="835269"/>
              <a:ext cx="848135" cy="848135"/>
              <a:chOff x="2555877" y="797719"/>
              <a:chExt cx="734094" cy="734094"/>
            </a:xfrm>
          </p:grpSpPr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DF5F7F09-32F6-4FC8-E804-171990817392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星: 10 pt 19">
                <a:extLst>
                  <a:ext uri="{FF2B5EF4-FFF2-40B4-BE49-F238E27FC236}">
                    <a16:creationId xmlns:a16="http://schemas.microsoft.com/office/drawing/2014/main" id="{61965F61-8543-7979-D6C6-521A97CA4639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021A83D9-D9CF-4D95-97F9-2B19DD7E4799}"/>
              </a:ext>
            </a:extLst>
          </p:cNvPr>
          <p:cNvGrpSpPr/>
          <p:nvPr/>
        </p:nvGrpSpPr>
        <p:grpSpPr>
          <a:xfrm>
            <a:off x="3631222" y="835269"/>
            <a:ext cx="2690446" cy="2690446"/>
            <a:chOff x="3631222" y="835269"/>
            <a:chExt cx="2690446" cy="2690446"/>
          </a:xfrm>
        </p:grpSpPr>
        <p:sp>
          <p:nvSpPr>
            <p:cNvPr id="77" name="正方形/長方形 76">
              <a:extLst>
                <a:ext uri="{FF2B5EF4-FFF2-40B4-BE49-F238E27FC236}">
                  <a16:creationId xmlns:a16="http://schemas.microsoft.com/office/drawing/2014/main" id="{CFA87CC3-1C8C-6604-9F11-9AD5D5A3CBFD}"/>
                </a:ext>
              </a:extLst>
            </p:cNvPr>
            <p:cNvSpPr/>
            <p:nvPr/>
          </p:nvSpPr>
          <p:spPr>
            <a:xfrm>
              <a:off x="3631222" y="835269"/>
              <a:ext cx="2690446" cy="2690446"/>
            </a:xfrm>
            <a:prstGeom prst="rect">
              <a:avLst/>
            </a:prstGeom>
            <a:gradFill flip="none" rotWithShape="1">
              <a:gsLst>
                <a:gs pos="100000">
                  <a:schemeClr val="bg1"/>
                </a:gs>
                <a:gs pos="0">
                  <a:srgbClr val="CCECFF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47FD83FC-838D-67DA-FA75-748310B230DD}"/>
                </a:ext>
              </a:extLst>
            </p:cNvPr>
            <p:cNvGrpSpPr/>
            <p:nvPr/>
          </p:nvGrpSpPr>
          <p:grpSpPr>
            <a:xfrm>
              <a:off x="3657457" y="917028"/>
              <a:ext cx="1199810" cy="1106084"/>
              <a:chOff x="2233199" y="2771836"/>
              <a:chExt cx="1706003" cy="1572737"/>
            </a:xfrm>
          </p:grpSpPr>
          <p:sp>
            <p:nvSpPr>
              <p:cNvPr id="212" name="楕円 211">
                <a:extLst>
                  <a:ext uri="{FF2B5EF4-FFF2-40B4-BE49-F238E27FC236}">
                    <a16:creationId xmlns:a16="http://schemas.microsoft.com/office/drawing/2014/main" id="{5204EDE8-47B1-B9BD-85E5-404DF168B210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3" name="グループ化 212">
                <a:extLst>
                  <a:ext uri="{FF2B5EF4-FFF2-40B4-BE49-F238E27FC236}">
                    <a16:creationId xmlns:a16="http://schemas.microsoft.com/office/drawing/2014/main" id="{A42BB4D5-87F4-6667-19E3-040DF081FBCE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217" name="グループ化 216">
                  <a:extLst>
                    <a:ext uri="{FF2B5EF4-FFF2-40B4-BE49-F238E27FC236}">
                      <a16:creationId xmlns:a16="http://schemas.microsoft.com/office/drawing/2014/main" id="{8223A2D0-0124-FDAF-6B0C-30E2FB1F8198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25" name="フリーフォーム: 図形 224">
                    <a:extLst>
                      <a:ext uri="{FF2B5EF4-FFF2-40B4-BE49-F238E27FC236}">
                        <a16:creationId xmlns:a16="http://schemas.microsoft.com/office/drawing/2014/main" id="{74C30DDB-DD70-6014-F480-87D7273A255B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6" name="フリーフォーム: 図形 225">
                    <a:extLst>
                      <a:ext uri="{FF2B5EF4-FFF2-40B4-BE49-F238E27FC236}">
                        <a16:creationId xmlns:a16="http://schemas.microsoft.com/office/drawing/2014/main" id="{F055F17A-46EF-B9E1-E2F4-A35C223F9385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7" name="フリーフォーム: 図形 226">
                    <a:extLst>
                      <a:ext uri="{FF2B5EF4-FFF2-40B4-BE49-F238E27FC236}">
                        <a16:creationId xmlns:a16="http://schemas.microsoft.com/office/drawing/2014/main" id="{927F320D-B245-0053-E658-B63101943CFD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8" name="フリーフォーム: 図形 227">
                    <a:extLst>
                      <a:ext uri="{FF2B5EF4-FFF2-40B4-BE49-F238E27FC236}">
                        <a16:creationId xmlns:a16="http://schemas.microsoft.com/office/drawing/2014/main" id="{DB6E3E71-F8F4-6EC2-A6AF-A198532BA29F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9" name="フリーフォーム: 図形 228">
                    <a:extLst>
                      <a:ext uri="{FF2B5EF4-FFF2-40B4-BE49-F238E27FC236}">
                        <a16:creationId xmlns:a16="http://schemas.microsoft.com/office/drawing/2014/main" id="{BF1111C4-4CB9-F526-4F62-C2AFEE1917C4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30" name="フリーフォーム: 図形 229">
                    <a:extLst>
                      <a:ext uri="{FF2B5EF4-FFF2-40B4-BE49-F238E27FC236}">
                        <a16:creationId xmlns:a16="http://schemas.microsoft.com/office/drawing/2014/main" id="{B5D7D8C1-E187-08D0-07E4-B36CF5561358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18" name="グループ化 217">
                  <a:extLst>
                    <a:ext uri="{FF2B5EF4-FFF2-40B4-BE49-F238E27FC236}">
                      <a16:creationId xmlns:a16="http://schemas.microsoft.com/office/drawing/2014/main" id="{6704F117-3D64-DEEC-2A8E-931BA35E77B4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19" name="フリーフォーム: 図形 218">
                    <a:extLst>
                      <a:ext uri="{FF2B5EF4-FFF2-40B4-BE49-F238E27FC236}">
                        <a16:creationId xmlns:a16="http://schemas.microsoft.com/office/drawing/2014/main" id="{1E97AEBF-7045-E10D-38BA-21147885A8C4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0" name="フリーフォーム: 図形 219">
                    <a:extLst>
                      <a:ext uri="{FF2B5EF4-FFF2-40B4-BE49-F238E27FC236}">
                        <a16:creationId xmlns:a16="http://schemas.microsoft.com/office/drawing/2014/main" id="{88B7189D-9381-2235-C4E7-76DC25A15D11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1" name="フリーフォーム: 図形 220">
                    <a:extLst>
                      <a:ext uri="{FF2B5EF4-FFF2-40B4-BE49-F238E27FC236}">
                        <a16:creationId xmlns:a16="http://schemas.microsoft.com/office/drawing/2014/main" id="{E94BDF8F-F0FF-566F-D880-D4D8C6AEAB7A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2" name="フリーフォーム: 図形 221">
                    <a:extLst>
                      <a:ext uri="{FF2B5EF4-FFF2-40B4-BE49-F238E27FC236}">
                        <a16:creationId xmlns:a16="http://schemas.microsoft.com/office/drawing/2014/main" id="{716E948A-D401-1AC0-0096-51EE63E96BD4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3" name="フリーフォーム: 図形 222">
                    <a:extLst>
                      <a:ext uri="{FF2B5EF4-FFF2-40B4-BE49-F238E27FC236}">
                        <a16:creationId xmlns:a16="http://schemas.microsoft.com/office/drawing/2014/main" id="{A5839A96-B297-C376-F18C-BF6604114A7C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4" name="フリーフォーム: 図形 223">
                    <a:extLst>
                      <a:ext uri="{FF2B5EF4-FFF2-40B4-BE49-F238E27FC236}">
                        <a16:creationId xmlns:a16="http://schemas.microsoft.com/office/drawing/2014/main" id="{CB6D4889-9247-CC66-342E-00B803729C79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0F85813A-23F8-56EB-3A4A-3682E667C64B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6F368174-700A-5194-44F1-3B5700FB2BC0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" name="楕円 215">
                  <a:extLst>
                    <a:ext uri="{FF2B5EF4-FFF2-40B4-BE49-F238E27FC236}">
                      <a16:creationId xmlns:a16="http://schemas.microsoft.com/office/drawing/2014/main" id="{45A08C75-E3A8-B717-DFD8-5D6B5E25C592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58C1720A-8C5C-2371-E577-1AD60B9C3ADD}"/>
                </a:ext>
              </a:extLst>
            </p:cNvPr>
            <p:cNvGrpSpPr/>
            <p:nvPr/>
          </p:nvGrpSpPr>
          <p:grpSpPr>
            <a:xfrm>
              <a:off x="5232196" y="1459741"/>
              <a:ext cx="707854" cy="652560"/>
              <a:chOff x="2233199" y="2771836"/>
              <a:chExt cx="1706003" cy="1572737"/>
            </a:xfrm>
          </p:grpSpPr>
          <p:sp>
            <p:nvSpPr>
              <p:cNvPr id="244" name="楕円 243">
                <a:extLst>
                  <a:ext uri="{FF2B5EF4-FFF2-40B4-BE49-F238E27FC236}">
                    <a16:creationId xmlns:a16="http://schemas.microsoft.com/office/drawing/2014/main" id="{A29374A0-8B37-327C-DCCF-41AF7A7FCA1B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45" name="グループ化 244">
                <a:extLst>
                  <a:ext uri="{FF2B5EF4-FFF2-40B4-BE49-F238E27FC236}">
                    <a16:creationId xmlns:a16="http://schemas.microsoft.com/office/drawing/2014/main" id="{7B6805F2-8182-119C-0605-E686EF52BB73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249" name="グループ化 248">
                  <a:extLst>
                    <a:ext uri="{FF2B5EF4-FFF2-40B4-BE49-F238E27FC236}">
                      <a16:creationId xmlns:a16="http://schemas.microsoft.com/office/drawing/2014/main" id="{4F178882-FE35-9F3F-B5D4-97BF8313D89C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57" name="フリーフォーム: 図形 256">
                    <a:extLst>
                      <a:ext uri="{FF2B5EF4-FFF2-40B4-BE49-F238E27FC236}">
                        <a16:creationId xmlns:a16="http://schemas.microsoft.com/office/drawing/2014/main" id="{BC86CCCE-84A8-789C-29BF-EFE2AD5489EE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8" name="フリーフォーム: 図形 257">
                    <a:extLst>
                      <a:ext uri="{FF2B5EF4-FFF2-40B4-BE49-F238E27FC236}">
                        <a16:creationId xmlns:a16="http://schemas.microsoft.com/office/drawing/2014/main" id="{B6E5C500-19F1-7729-7D4C-BD1FFCEF3EAC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9" name="フリーフォーム: 図形 258">
                    <a:extLst>
                      <a:ext uri="{FF2B5EF4-FFF2-40B4-BE49-F238E27FC236}">
                        <a16:creationId xmlns:a16="http://schemas.microsoft.com/office/drawing/2014/main" id="{834C72D1-F551-B198-9263-EA5B2946075A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0" name="フリーフォーム: 図形 259">
                    <a:extLst>
                      <a:ext uri="{FF2B5EF4-FFF2-40B4-BE49-F238E27FC236}">
                        <a16:creationId xmlns:a16="http://schemas.microsoft.com/office/drawing/2014/main" id="{11F5E8FA-16E6-880E-3BF1-25AF0ED8A441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1" name="フリーフォーム: 図形 260">
                    <a:extLst>
                      <a:ext uri="{FF2B5EF4-FFF2-40B4-BE49-F238E27FC236}">
                        <a16:creationId xmlns:a16="http://schemas.microsoft.com/office/drawing/2014/main" id="{9BC206C1-32F9-7851-6898-C9EFA9769CA2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2" name="フリーフォーム: 図形 261">
                    <a:extLst>
                      <a:ext uri="{FF2B5EF4-FFF2-40B4-BE49-F238E27FC236}">
                        <a16:creationId xmlns:a16="http://schemas.microsoft.com/office/drawing/2014/main" id="{760A73AE-C853-5B6A-03B9-39ABAC679502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50" name="グループ化 249">
                  <a:extLst>
                    <a:ext uri="{FF2B5EF4-FFF2-40B4-BE49-F238E27FC236}">
                      <a16:creationId xmlns:a16="http://schemas.microsoft.com/office/drawing/2014/main" id="{2B9DD48B-A6F8-5128-7E7C-EE682A9CA12E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51" name="フリーフォーム: 図形 250">
                    <a:extLst>
                      <a:ext uri="{FF2B5EF4-FFF2-40B4-BE49-F238E27FC236}">
                        <a16:creationId xmlns:a16="http://schemas.microsoft.com/office/drawing/2014/main" id="{9560C4E9-87ED-DB97-3C6E-D27400DED8EB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2" name="フリーフォーム: 図形 251">
                    <a:extLst>
                      <a:ext uri="{FF2B5EF4-FFF2-40B4-BE49-F238E27FC236}">
                        <a16:creationId xmlns:a16="http://schemas.microsoft.com/office/drawing/2014/main" id="{F6169560-16B7-81A1-C004-9F4457672080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3" name="フリーフォーム: 図形 252">
                    <a:extLst>
                      <a:ext uri="{FF2B5EF4-FFF2-40B4-BE49-F238E27FC236}">
                        <a16:creationId xmlns:a16="http://schemas.microsoft.com/office/drawing/2014/main" id="{1FD74751-069A-F899-CBF9-47169DAAFC0E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4" name="フリーフォーム: 図形 253">
                    <a:extLst>
                      <a:ext uri="{FF2B5EF4-FFF2-40B4-BE49-F238E27FC236}">
                        <a16:creationId xmlns:a16="http://schemas.microsoft.com/office/drawing/2014/main" id="{7A0AC68A-B2AB-E0B6-71E4-33B95CD868CD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5" name="フリーフォーム: 図形 254">
                    <a:extLst>
                      <a:ext uri="{FF2B5EF4-FFF2-40B4-BE49-F238E27FC236}">
                        <a16:creationId xmlns:a16="http://schemas.microsoft.com/office/drawing/2014/main" id="{A0A24E73-8A27-A317-BA16-A37353998A5E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6" name="フリーフォーム: 図形 255">
                    <a:extLst>
                      <a:ext uri="{FF2B5EF4-FFF2-40B4-BE49-F238E27FC236}">
                        <a16:creationId xmlns:a16="http://schemas.microsoft.com/office/drawing/2014/main" id="{09633461-4498-B3D8-1BE7-ED82DB088D4F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46" name="グループ化 245">
                <a:extLst>
                  <a:ext uri="{FF2B5EF4-FFF2-40B4-BE49-F238E27FC236}">
                    <a16:creationId xmlns:a16="http://schemas.microsoft.com/office/drawing/2014/main" id="{5FD41BC2-B447-3BD6-1089-DB9D8FF73E3C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247" name="フリーフォーム: 図形 246">
                  <a:extLst>
                    <a:ext uri="{FF2B5EF4-FFF2-40B4-BE49-F238E27FC236}">
                      <a16:creationId xmlns:a16="http://schemas.microsoft.com/office/drawing/2014/main" id="{7CC056D3-4F25-39C6-8E99-06113C44DFD5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8" name="楕円 247">
                  <a:extLst>
                    <a:ext uri="{FF2B5EF4-FFF2-40B4-BE49-F238E27FC236}">
                      <a16:creationId xmlns:a16="http://schemas.microsoft.com/office/drawing/2014/main" id="{6A7DC19D-81F0-358F-EA39-8904D9CE33D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5" name="グループ化 274">
              <a:extLst>
                <a:ext uri="{FF2B5EF4-FFF2-40B4-BE49-F238E27FC236}">
                  <a16:creationId xmlns:a16="http://schemas.microsoft.com/office/drawing/2014/main" id="{1AE487AD-F176-AB8E-6060-FAA13BE31A0C}"/>
                </a:ext>
              </a:extLst>
            </p:cNvPr>
            <p:cNvGrpSpPr/>
            <p:nvPr/>
          </p:nvGrpSpPr>
          <p:grpSpPr>
            <a:xfrm>
              <a:off x="4247650" y="2277638"/>
              <a:ext cx="614194" cy="566216"/>
              <a:chOff x="2233199" y="2771836"/>
              <a:chExt cx="1706003" cy="1572737"/>
            </a:xfrm>
          </p:grpSpPr>
          <p:sp>
            <p:nvSpPr>
              <p:cNvPr id="276" name="楕円 275">
                <a:extLst>
                  <a:ext uri="{FF2B5EF4-FFF2-40B4-BE49-F238E27FC236}">
                    <a16:creationId xmlns:a16="http://schemas.microsoft.com/office/drawing/2014/main" id="{9AD81242-AF25-05AD-FB1E-CB86CCAEB195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77" name="グループ化 276">
                <a:extLst>
                  <a:ext uri="{FF2B5EF4-FFF2-40B4-BE49-F238E27FC236}">
                    <a16:creationId xmlns:a16="http://schemas.microsoft.com/office/drawing/2014/main" id="{F2E90925-2913-68AD-05A4-988D492EB611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281" name="グループ化 280">
                  <a:extLst>
                    <a:ext uri="{FF2B5EF4-FFF2-40B4-BE49-F238E27FC236}">
                      <a16:creationId xmlns:a16="http://schemas.microsoft.com/office/drawing/2014/main" id="{E4FEADA3-6CFB-BAB6-6ECE-4D85A1CCF388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89" name="フリーフォーム: 図形 288">
                    <a:extLst>
                      <a:ext uri="{FF2B5EF4-FFF2-40B4-BE49-F238E27FC236}">
                        <a16:creationId xmlns:a16="http://schemas.microsoft.com/office/drawing/2014/main" id="{CAEF14FB-DD98-9AC8-E832-2A2A0F75AC2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0" name="フリーフォーム: 図形 289">
                    <a:extLst>
                      <a:ext uri="{FF2B5EF4-FFF2-40B4-BE49-F238E27FC236}">
                        <a16:creationId xmlns:a16="http://schemas.microsoft.com/office/drawing/2014/main" id="{CA7C939E-3107-D727-823A-456D16F1C18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1" name="フリーフォーム: 図形 290">
                    <a:extLst>
                      <a:ext uri="{FF2B5EF4-FFF2-40B4-BE49-F238E27FC236}">
                        <a16:creationId xmlns:a16="http://schemas.microsoft.com/office/drawing/2014/main" id="{10A33758-60BE-9D3D-DC77-D2CBAAA8494E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2" name="フリーフォーム: 図形 291">
                    <a:extLst>
                      <a:ext uri="{FF2B5EF4-FFF2-40B4-BE49-F238E27FC236}">
                        <a16:creationId xmlns:a16="http://schemas.microsoft.com/office/drawing/2014/main" id="{22CF537D-6B37-1AA3-98AA-4EE168B54693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3" name="フリーフォーム: 図形 292">
                    <a:extLst>
                      <a:ext uri="{FF2B5EF4-FFF2-40B4-BE49-F238E27FC236}">
                        <a16:creationId xmlns:a16="http://schemas.microsoft.com/office/drawing/2014/main" id="{516752E4-39EE-CC99-E451-5260D5047228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4" name="フリーフォーム: 図形 293">
                    <a:extLst>
                      <a:ext uri="{FF2B5EF4-FFF2-40B4-BE49-F238E27FC236}">
                        <a16:creationId xmlns:a16="http://schemas.microsoft.com/office/drawing/2014/main" id="{DD8F3DB6-1F79-C215-33EA-C55EAA2D05B1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82" name="グループ化 281">
                  <a:extLst>
                    <a:ext uri="{FF2B5EF4-FFF2-40B4-BE49-F238E27FC236}">
                      <a16:creationId xmlns:a16="http://schemas.microsoft.com/office/drawing/2014/main" id="{8D6D92B3-6DA3-8108-7BCC-B15C2EE78BC9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283" name="フリーフォーム: 図形 282">
                    <a:extLst>
                      <a:ext uri="{FF2B5EF4-FFF2-40B4-BE49-F238E27FC236}">
                        <a16:creationId xmlns:a16="http://schemas.microsoft.com/office/drawing/2014/main" id="{578BD9CE-C998-63F0-EC75-B155CD4FC00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4" name="フリーフォーム: 図形 283">
                    <a:extLst>
                      <a:ext uri="{FF2B5EF4-FFF2-40B4-BE49-F238E27FC236}">
                        <a16:creationId xmlns:a16="http://schemas.microsoft.com/office/drawing/2014/main" id="{F26DF1C3-FA33-8959-3AE6-450BD110CD9A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5" name="フリーフォーム: 図形 284">
                    <a:extLst>
                      <a:ext uri="{FF2B5EF4-FFF2-40B4-BE49-F238E27FC236}">
                        <a16:creationId xmlns:a16="http://schemas.microsoft.com/office/drawing/2014/main" id="{28BBB8FF-FE04-03A6-069E-0F9CEC719D31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6" name="フリーフォーム: 図形 285">
                    <a:extLst>
                      <a:ext uri="{FF2B5EF4-FFF2-40B4-BE49-F238E27FC236}">
                        <a16:creationId xmlns:a16="http://schemas.microsoft.com/office/drawing/2014/main" id="{B215696F-C5A3-EA78-8DFE-275E43590D1F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7" name="フリーフォーム: 図形 286">
                    <a:extLst>
                      <a:ext uri="{FF2B5EF4-FFF2-40B4-BE49-F238E27FC236}">
                        <a16:creationId xmlns:a16="http://schemas.microsoft.com/office/drawing/2014/main" id="{51FE2118-25B0-FE0F-D9CB-A423E92CB347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8" name="フリーフォーム: 図形 287">
                    <a:extLst>
                      <a:ext uri="{FF2B5EF4-FFF2-40B4-BE49-F238E27FC236}">
                        <a16:creationId xmlns:a16="http://schemas.microsoft.com/office/drawing/2014/main" id="{5B6E4A98-AC9B-B37A-B420-4CADAE3479DD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78" name="グループ化 277">
                <a:extLst>
                  <a:ext uri="{FF2B5EF4-FFF2-40B4-BE49-F238E27FC236}">
                    <a16:creationId xmlns:a16="http://schemas.microsoft.com/office/drawing/2014/main" id="{11D52EE4-45C3-68A4-5269-1372BA493D61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279" name="フリーフォーム: 図形 278">
                  <a:extLst>
                    <a:ext uri="{FF2B5EF4-FFF2-40B4-BE49-F238E27FC236}">
                      <a16:creationId xmlns:a16="http://schemas.microsoft.com/office/drawing/2014/main" id="{F08CEB25-924A-23C4-FB4A-8D5EFEE5B15F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0" name="楕円 279">
                  <a:extLst>
                    <a:ext uri="{FF2B5EF4-FFF2-40B4-BE49-F238E27FC236}">
                      <a16:creationId xmlns:a16="http://schemas.microsoft.com/office/drawing/2014/main" id="{95A89044-7E2E-E35C-20F7-CE91CDF37DD7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07" name="グループ化 306">
              <a:extLst>
                <a:ext uri="{FF2B5EF4-FFF2-40B4-BE49-F238E27FC236}">
                  <a16:creationId xmlns:a16="http://schemas.microsoft.com/office/drawing/2014/main" id="{2628F418-D05A-EF0F-9DD4-4D84C18DE980}"/>
                </a:ext>
              </a:extLst>
            </p:cNvPr>
            <p:cNvGrpSpPr/>
            <p:nvPr/>
          </p:nvGrpSpPr>
          <p:grpSpPr>
            <a:xfrm>
              <a:off x="5542601" y="2310260"/>
              <a:ext cx="390594" cy="360082"/>
              <a:chOff x="2233199" y="2771836"/>
              <a:chExt cx="1706003" cy="1572737"/>
            </a:xfrm>
          </p:grpSpPr>
          <p:sp>
            <p:nvSpPr>
              <p:cNvPr id="308" name="楕円 307">
                <a:extLst>
                  <a:ext uri="{FF2B5EF4-FFF2-40B4-BE49-F238E27FC236}">
                    <a16:creationId xmlns:a16="http://schemas.microsoft.com/office/drawing/2014/main" id="{7DF31DED-D3E6-CB38-74B8-E5F0AF1F5DB2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BC08EBCB-6576-B944-BF1C-EC228ADFEE48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313" name="グループ化 312">
                  <a:extLst>
                    <a:ext uri="{FF2B5EF4-FFF2-40B4-BE49-F238E27FC236}">
                      <a16:creationId xmlns:a16="http://schemas.microsoft.com/office/drawing/2014/main" id="{79D6ADFC-D90A-B858-D1C6-B339B206E84E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21" name="フリーフォーム: 図形 320">
                    <a:extLst>
                      <a:ext uri="{FF2B5EF4-FFF2-40B4-BE49-F238E27FC236}">
                        <a16:creationId xmlns:a16="http://schemas.microsoft.com/office/drawing/2014/main" id="{05399BEB-0C95-5BE7-1981-DB0002E6F8EF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2" name="フリーフォーム: 図形 321">
                    <a:extLst>
                      <a:ext uri="{FF2B5EF4-FFF2-40B4-BE49-F238E27FC236}">
                        <a16:creationId xmlns:a16="http://schemas.microsoft.com/office/drawing/2014/main" id="{8717E8AF-8086-F3C1-E004-C5328EA62989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3" name="フリーフォーム: 図形 322">
                    <a:extLst>
                      <a:ext uri="{FF2B5EF4-FFF2-40B4-BE49-F238E27FC236}">
                        <a16:creationId xmlns:a16="http://schemas.microsoft.com/office/drawing/2014/main" id="{86C5F1F4-8B62-E1B2-3B70-59DB82D07F78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4" name="フリーフォーム: 図形 323">
                    <a:extLst>
                      <a:ext uri="{FF2B5EF4-FFF2-40B4-BE49-F238E27FC236}">
                        <a16:creationId xmlns:a16="http://schemas.microsoft.com/office/drawing/2014/main" id="{21B294F2-11DB-1926-3DAA-2B42DF12DD9E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5" name="フリーフォーム: 図形 324">
                    <a:extLst>
                      <a:ext uri="{FF2B5EF4-FFF2-40B4-BE49-F238E27FC236}">
                        <a16:creationId xmlns:a16="http://schemas.microsoft.com/office/drawing/2014/main" id="{6C205120-3390-4E00-B958-B3CBC6E73ABA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6" name="フリーフォーム: 図形 325">
                    <a:extLst>
                      <a:ext uri="{FF2B5EF4-FFF2-40B4-BE49-F238E27FC236}">
                        <a16:creationId xmlns:a16="http://schemas.microsoft.com/office/drawing/2014/main" id="{AF002683-4E6C-1449-B7D8-03EE9E57E5C9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14" name="グループ化 313">
                  <a:extLst>
                    <a:ext uri="{FF2B5EF4-FFF2-40B4-BE49-F238E27FC236}">
                      <a16:creationId xmlns:a16="http://schemas.microsoft.com/office/drawing/2014/main" id="{6A527D6E-CAA3-25BC-EEF1-7833DEEB5B43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15" name="フリーフォーム: 図形 314">
                    <a:extLst>
                      <a:ext uri="{FF2B5EF4-FFF2-40B4-BE49-F238E27FC236}">
                        <a16:creationId xmlns:a16="http://schemas.microsoft.com/office/drawing/2014/main" id="{CA2A8C1E-F0B9-0387-1E65-655F4CF2077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6" name="フリーフォーム: 図形 315">
                    <a:extLst>
                      <a:ext uri="{FF2B5EF4-FFF2-40B4-BE49-F238E27FC236}">
                        <a16:creationId xmlns:a16="http://schemas.microsoft.com/office/drawing/2014/main" id="{EA8B0F79-C663-F7A5-B866-061F6FD6E34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7" name="フリーフォーム: 図形 316">
                    <a:extLst>
                      <a:ext uri="{FF2B5EF4-FFF2-40B4-BE49-F238E27FC236}">
                        <a16:creationId xmlns:a16="http://schemas.microsoft.com/office/drawing/2014/main" id="{DB5B4007-5767-2AA2-CADD-6F0BC10F140F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8" name="フリーフォーム: 図形 317">
                    <a:extLst>
                      <a:ext uri="{FF2B5EF4-FFF2-40B4-BE49-F238E27FC236}">
                        <a16:creationId xmlns:a16="http://schemas.microsoft.com/office/drawing/2014/main" id="{9D891713-4F51-B51B-349A-2FCF60EE637C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9" name="フリーフォーム: 図形 318">
                    <a:extLst>
                      <a:ext uri="{FF2B5EF4-FFF2-40B4-BE49-F238E27FC236}">
                        <a16:creationId xmlns:a16="http://schemas.microsoft.com/office/drawing/2014/main" id="{64AB49CB-C373-0A67-D728-DA0ED43DEE1A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0" name="フリーフォーム: 図形 319">
                    <a:extLst>
                      <a:ext uri="{FF2B5EF4-FFF2-40B4-BE49-F238E27FC236}">
                        <a16:creationId xmlns:a16="http://schemas.microsoft.com/office/drawing/2014/main" id="{DACEB431-FC7C-31C3-F0B6-E5D099DFF943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10" name="グループ化 309">
                <a:extLst>
                  <a:ext uri="{FF2B5EF4-FFF2-40B4-BE49-F238E27FC236}">
                    <a16:creationId xmlns:a16="http://schemas.microsoft.com/office/drawing/2014/main" id="{89582180-E230-1F51-94AA-4A95D514F7EC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311" name="フリーフォーム: 図形 310">
                  <a:extLst>
                    <a:ext uri="{FF2B5EF4-FFF2-40B4-BE49-F238E27FC236}">
                      <a16:creationId xmlns:a16="http://schemas.microsoft.com/office/drawing/2014/main" id="{4195CD12-7527-C540-69B5-1B9BD4BD8957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楕円 311">
                  <a:extLst>
                    <a:ext uri="{FF2B5EF4-FFF2-40B4-BE49-F238E27FC236}">
                      <a16:creationId xmlns:a16="http://schemas.microsoft.com/office/drawing/2014/main" id="{40C05183-6B4A-49B6-7020-2B6253E1FBFB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9" name="グループ化 338">
              <a:extLst>
                <a:ext uri="{FF2B5EF4-FFF2-40B4-BE49-F238E27FC236}">
                  <a16:creationId xmlns:a16="http://schemas.microsoft.com/office/drawing/2014/main" id="{F760A522-5066-F0D1-5DE7-6A8D9BF691E0}"/>
                </a:ext>
              </a:extLst>
            </p:cNvPr>
            <p:cNvGrpSpPr/>
            <p:nvPr/>
          </p:nvGrpSpPr>
          <p:grpSpPr>
            <a:xfrm>
              <a:off x="5198089" y="2874779"/>
              <a:ext cx="253142" cy="233368"/>
              <a:chOff x="2233199" y="2771836"/>
              <a:chExt cx="1706003" cy="1572737"/>
            </a:xfrm>
          </p:grpSpPr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002ECA74-4DC3-9629-DCFD-D64D456CF336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41" name="グループ化 340">
                <a:extLst>
                  <a:ext uri="{FF2B5EF4-FFF2-40B4-BE49-F238E27FC236}">
                    <a16:creationId xmlns:a16="http://schemas.microsoft.com/office/drawing/2014/main" id="{77669304-A727-4EE9-E768-73F51275431E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345" name="グループ化 344">
                  <a:extLst>
                    <a:ext uri="{FF2B5EF4-FFF2-40B4-BE49-F238E27FC236}">
                      <a16:creationId xmlns:a16="http://schemas.microsoft.com/office/drawing/2014/main" id="{DBB2F9FE-2E81-F750-68DA-DDB722345EF7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53" name="フリーフォーム: 図形 352">
                    <a:extLst>
                      <a:ext uri="{FF2B5EF4-FFF2-40B4-BE49-F238E27FC236}">
                        <a16:creationId xmlns:a16="http://schemas.microsoft.com/office/drawing/2014/main" id="{6DFB9DEF-4E7F-CFBA-4CCB-A01375659BEB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4" name="フリーフォーム: 図形 353">
                    <a:extLst>
                      <a:ext uri="{FF2B5EF4-FFF2-40B4-BE49-F238E27FC236}">
                        <a16:creationId xmlns:a16="http://schemas.microsoft.com/office/drawing/2014/main" id="{DF11955B-C95E-BE96-87A7-43473FBD62E7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5" name="フリーフォーム: 図形 354">
                    <a:extLst>
                      <a:ext uri="{FF2B5EF4-FFF2-40B4-BE49-F238E27FC236}">
                        <a16:creationId xmlns:a16="http://schemas.microsoft.com/office/drawing/2014/main" id="{934653DD-740A-7052-79C5-8865152E7B88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6" name="フリーフォーム: 図形 355">
                    <a:extLst>
                      <a:ext uri="{FF2B5EF4-FFF2-40B4-BE49-F238E27FC236}">
                        <a16:creationId xmlns:a16="http://schemas.microsoft.com/office/drawing/2014/main" id="{6B10B897-BF4B-B274-F13B-A2602B8397DD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7" name="フリーフォーム: 図形 356">
                    <a:extLst>
                      <a:ext uri="{FF2B5EF4-FFF2-40B4-BE49-F238E27FC236}">
                        <a16:creationId xmlns:a16="http://schemas.microsoft.com/office/drawing/2014/main" id="{DA5CF405-F880-3DE3-8D9D-6632210C5863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8" name="フリーフォーム: 図形 357">
                    <a:extLst>
                      <a:ext uri="{FF2B5EF4-FFF2-40B4-BE49-F238E27FC236}">
                        <a16:creationId xmlns:a16="http://schemas.microsoft.com/office/drawing/2014/main" id="{A7D0FF91-93AF-5A82-0A18-8187173D92AA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46" name="グループ化 345">
                  <a:extLst>
                    <a:ext uri="{FF2B5EF4-FFF2-40B4-BE49-F238E27FC236}">
                      <a16:creationId xmlns:a16="http://schemas.microsoft.com/office/drawing/2014/main" id="{105E9B1F-4D67-934C-2B09-6375807C1D1F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47" name="フリーフォーム: 図形 346">
                    <a:extLst>
                      <a:ext uri="{FF2B5EF4-FFF2-40B4-BE49-F238E27FC236}">
                        <a16:creationId xmlns:a16="http://schemas.microsoft.com/office/drawing/2014/main" id="{6A36FECD-1201-B7DD-E4CD-1FC90F58FF86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48" name="フリーフォーム: 図形 347">
                    <a:extLst>
                      <a:ext uri="{FF2B5EF4-FFF2-40B4-BE49-F238E27FC236}">
                        <a16:creationId xmlns:a16="http://schemas.microsoft.com/office/drawing/2014/main" id="{4348212C-AC5E-001D-7096-422D45B0DB85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49" name="フリーフォーム: 図形 348">
                    <a:extLst>
                      <a:ext uri="{FF2B5EF4-FFF2-40B4-BE49-F238E27FC236}">
                        <a16:creationId xmlns:a16="http://schemas.microsoft.com/office/drawing/2014/main" id="{BDD396A9-E753-B0A9-75B9-FAF794D67C7A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0" name="フリーフォーム: 図形 349">
                    <a:extLst>
                      <a:ext uri="{FF2B5EF4-FFF2-40B4-BE49-F238E27FC236}">
                        <a16:creationId xmlns:a16="http://schemas.microsoft.com/office/drawing/2014/main" id="{ACBB0523-43BB-FAB3-F713-5D51674866DE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1" name="フリーフォーム: 図形 350">
                    <a:extLst>
                      <a:ext uri="{FF2B5EF4-FFF2-40B4-BE49-F238E27FC236}">
                        <a16:creationId xmlns:a16="http://schemas.microsoft.com/office/drawing/2014/main" id="{D9813535-4625-3A0E-5CF5-76F9073259B3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2" name="フリーフォーム: 図形 351">
                    <a:extLst>
                      <a:ext uri="{FF2B5EF4-FFF2-40B4-BE49-F238E27FC236}">
                        <a16:creationId xmlns:a16="http://schemas.microsoft.com/office/drawing/2014/main" id="{81EA8884-82DB-356A-8449-3B4BEC7B56C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42" name="グループ化 341">
                <a:extLst>
                  <a:ext uri="{FF2B5EF4-FFF2-40B4-BE49-F238E27FC236}">
                    <a16:creationId xmlns:a16="http://schemas.microsoft.com/office/drawing/2014/main" id="{733EAA04-D290-EE60-6F6A-3CE151629425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343" name="フリーフォーム: 図形 342">
                  <a:extLst>
                    <a:ext uri="{FF2B5EF4-FFF2-40B4-BE49-F238E27FC236}">
                      <a16:creationId xmlns:a16="http://schemas.microsoft.com/office/drawing/2014/main" id="{440F9774-8EE5-AFDB-F51B-CA7CD092B975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4" name="楕円 343">
                  <a:extLst>
                    <a:ext uri="{FF2B5EF4-FFF2-40B4-BE49-F238E27FC236}">
                      <a16:creationId xmlns:a16="http://schemas.microsoft.com/office/drawing/2014/main" id="{88C6763B-E6F2-1B31-BC55-D5B71630D208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71" name="グループ化 370">
              <a:extLst>
                <a:ext uri="{FF2B5EF4-FFF2-40B4-BE49-F238E27FC236}">
                  <a16:creationId xmlns:a16="http://schemas.microsoft.com/office/drawing/2014/main" id="{8C564F4C-2150-6936-02E0-980A739B950A}"/>
                </a:ext>
              </a:extLst>
            </p:cNvPr>
            <p:cNvGrpSpPr/>
            <p:nvPr/>
          </p:nvGrpSpPr>
          <p:grpSpPr>
            <a:xfrm>
              <a:off x="5540989" y="3164925"/>
              <a:ext cx="253142" cy="233368"/>
              <a:chOff x="2233199" y="2771836"/>
              <a:chExt cx="1706003" cy="1572737"/>
            </a:xfrm>
          </p:grpSpPr>
          <p:sp>
            <p:nvSpPr>
              <p:cNvPr id="372" name="楕円 371">
                <a:extLst>
                  <a:ext uri="{FF2B5EF4-FFF2-40B4-BE49-F238E27FC236}">
                    <a16:creationId xmlns:a16="http://schemas.microsoft.com/office/drawing/2014/main" id="{8906CD3E-C99B-E522-B405-5331A3EFF0BB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73" name="グループ化 372">
                <a:extLst>
                  <a:ext uri="{FF2B5EF4-FFF2-40B4-BE49-F238E27FC236}">
                    <a16:creationId xmlns:a16="http://schemas.microsoft.com/office/drawing/2014/main" id="{B1B5B287-744A-CB2A-AF78-459550B64515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377" name="グループ化 376">
                  <a:extLst>
                    <a:ext uri="{FF2B5EF4-FFF2-40B4-BE49-F238E27FC236}">
                      <a16:creationId xmlns:a16="http://schemas.microsoft.com/office/drawing/2014/main" id="{33F1FB88-3A84-03C9-5FDC-C0E4604422C8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85" name="フリーフォーム: 図形 384">
                    <a:extLst>
                      <a:ext uri="{FF2B5EF4-FFF2-40B4-BE49-F238E27FC236}">
                        <a16:creationId xmlns:a16="http://schemas.microsoft.com/office/drawing/2014/main" id="{01FBA346-F6E5-ED6D-2B27-37105925E568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6" name="フリーフォーム: 図形 385">
                    <a:extLst>
                      <a:ext uri="{FF2B5EF4-FFF2-40B4-BE49-F238E27FC236}">
                        <a16:creationId xmlns:a16="http://schemas.microsoft.com/office/drawing/2014/main" id="{B229199A-B913-CB20-3C55-B1AC699BE94B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7" name="フリーフォーム: 図形 386">
                    <a:extLst>
                      <a:ext uri="{FF2B5EF4-FFF2-40B4-BE49-F238E27FC236}">
                        <a16:creationId xmlns:a16="http://schemas.microsoft.com/office/drawing/2014/main" id="{A1A8C24B-CD4D-6AA0-00C1-F42FD455FCDE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8" name="フリーフォーム: 図形 387">
                    <a:extLst>
                      <a:ext uri="{FF2B5EF4-FFF2-40B4-BE49-F238E27FC236}">
                        <a16:creationId xmlns:a16="http://schemas.microsoft.com/office/drawing/2014/main" id="{943C9BB4-996F-D895-98C3-71C0A13001CF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9" name="フリーフォーム: 図形 388">
                    <a:extLst>
                      <a:ext uri="{FF2B5EF4-FFF2-40B4-BE49-F238E27FC236}">
                        <a16:creationId xmlns:a16="http://schemas.microsoft.com/office/drawing/2014/main" id="{75ECC90A-C5C1-2FB3-38FF-09142381BAC2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90" name="フリーフォーム: 図形 389">
                    <a:extLst>
                      <a:ext uri="{FF2B5EF4-FFF2-40B4-BE49-F238E27FC236}">
                        <a16:creationId xmlns:a16="http://schemas.microsoft.com/office/drawing/2014/main" id="{10F076DE-78E1-28D9-9622-3A3CB2F16C99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78" name="グループ化 377">
                  <a:extLst>
                    <a:ext uri="{FF2B5EF4-FFF2-40B4-BE49-F238E27FC236}">
                      <a16:creationId xmlns:a16="http://schemas.microsoft.com/office/drawing/2014/main" id="{2002ADEE-CBC9-DBAF-EEA3-7A21A85FD789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379" name="フリーフォーム: 図形 378">
                    <a:extLst>
                      <a:ext uri="{FF2B5EF4-FFF2-40B4-BE49-F238E27FC236}">
                        <a16:creationId xmlns:a16="http://schemas.microsoft.com/office/drawing/2014/main" id="{0FA3E68F-A832-5641-C41A-97EB07F06944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0" name="フリーフォーム: 図形 379">
                    <a:extLst>
                      <a:ext uri="{FF2B5EF4-FFF2-40B4-BE49-F238E27FC236}">
                        <a16:creationId xmlns:a16="http://schemas.microsoft.com/office/drawing/2014/main" id="{083AA89A-BAE8-C0CD-4C89-93839B5C3C8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1" name="フリーフォーム: 図形 380">
                    <a:extLst>
                      <a:ext uri="{FF2B5EF4-FFF2-40B4-BE49-F238E27FC236}">
                        <a16:creationId xmlns:a16="http://schemas.microsoft.com/office/drawing/2014/main" id="{EBB56F9A-BABF-047E-AA96-070186DD7D89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2" name="フリーフォーム: 図形 381">
                    <a:extLst>
                      <a:ext uri="{FF2B5EF4-FFF2-40B4-BE49-F238E27FC236}">
                        <a16:creationId xmlns:a16="http://schemas.microsoft.com/office/drawing/2014/main" id="{B2E657FF-7857-F9E8-3A56-4E9E62CA0954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3" name="フリーフォーム: 図形 382">
                    <a:extLst>
                      <a:ext uri="{FF2B5EF4-FFF2-40B4-BE49-F238E27FC236}">
                        <a16:creationId xmlns:a16="http://schemas.microsoft.com/office/drawing/2014/main" id="{B273623E-19ED-2085-D01C-95E3A0656840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4" name="フリーフォーム: 図形 383">
                    <a:extLst>
                      <a:ext uri="{FF2B5EF4-FFF2-40B4-BE49-F238E27FC236}">
                        <a16:creationId xmlns:a16="http://schemas.microsoft.com/office/drawing/2014/main" id="{8C7D6FC0-27BD-704A-C822-6971AD9EAABA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74" name="グループ化 373">
                <a:extLst>
                  <a:ext uri="{FF2B5EF4-FFF2-40B4-BE49-F238E27FC236}">
                    <a16:creationId xmlns:a16="http://schemas.microsoft.com/office/drawing/2014/main" id="{6D18C19D-A9A0-FD4C-7DC8-A4495B465AA0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0CCC4E6E-8383-BBA1-0D3B-98A13C1259CE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6" name="楕円 375">
                  <a:extLst>
                    <a:ext uri="{FF2B5EF4-FFF2-40B4-BE49-F238E27FC236}">
                      <a16:creationId xmlns:a16="http://schemas.microsoft.com/office/drawing/2014/main" id="{B2517033-5EC3-DDA1-3A4D-0D86A241FFDE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03" name="グループ化 402">
              <a:extLst>
                <a:ext uri="{FF2B5EF4-FFF2-40B4-BE49-F238E27FC236}">
                  <a16:creationId xmlns:a16="http://schemas.microsoft.com/office/drawing/2014/main" id="{035E9385-2432-5B3B-B709-8AE10A7DE9E3}"/>
                </a:ext>
              </a:extLst>
            </p:cNvPr>
            <p:cNvGrpSpPr/>
            <p:nvPr/>
          </p:nvGrpSpPr>
          <p:grpSpPr>
            <a:xfrm>
              <a:off x="5743212" y="2857194"/>
              <a:ext cx="253142" cy="233368"/>
              <a:chOff x="2233199" y="2771836"/>
              <a:chExt cx="1706003" cy="1572737"/>
            </a:xfrm>
          </p:grpSpPr>
          <p:sp>
            <p:nvSpPr>
              <p:cNvPr id="404" name="楕円 403">
                <a:extLst>
                  <a:ext uri="{FF2B5EF4-FFF2-40B4-BE49-F238E27FC236}">
                    <a16:creationId xmlns:a16="http://schemas.microsoft.com/office/drawing/2014/main" id="{05BCAB52-C3B8-B1D7-32DA-9794CE00706F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5" name="グループ化 404">
                <a:extLst>
                  <a:ext uri="{FF2B5EF4-FFF2-40B4-BE49-F238E27FC236}">
                    <a16:creationId xmlns:a16="http://schemas.microsoft.com/office/drawing/2014/main" id="{A8C0A1CE-12ED-AC38-567B-711AA83013F2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409" name="グループ化 408">
                  <a:extLst>
                    <a:ext uri="{FF2B5EF4-FFF2-40B4-BE49-F238E27FC236}">
                      <a16:creationId xmlns:a16="http://schemas.microsoft.com/office/drawing/2014/main" id="{B037A636-0FC0-D265-50E5-C655AC151929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17" name="フリーフォーム: 図形 416">
                    <a:extLst>
                      <a:ext uri="{FF2B5EF4-FFF2-40B4-BE49-F238E27FC236}">
                        <a16:creationId xmlns:a16="http://schemas.microsoft.com/office/drawing/2014/main" id="{1FA8099E-34FC-A055-1B0A-02ED4890FEEB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8" name="フリーフォーム: 図形 417">
                    <a:extLst>
                      <a:ext uri="{FF2B5EF4-FFF2-40B4-BE49-F238E27FC236}">
                        <a16:creationId xmlns:a16="http://schemas.microsoft.com/office/drawing/2014/main" id="{E42261D9-60BA-AD0F-CCEF-A7AD2DEC6B70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9" name="フリーフォーム: 図形 418">
                    <a:extLst>
                      <a:ext uri="{FF2B5EF4-FFF2-40B4-BE49-F238E27FC236}">
                        <a16:creationId xmlns:a16="http://schemas.microsoft.com/office/drawing/2014/main" id="{AD12EB8A-6EC1-40D8-5128-9ECDD1E72549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0" name="フリーフォーム: 図形 419">
                    <a:extLst>
                      <a:ext uri="{FF2B5EF4-FFF2-40B4-BE49-F238E27FC236}">
                        <a16:creationId xmlns:a16="http://schemas.microsoft.com/office/drawing/2014/main" id="{8FEF447A-B8FD-743A-AA2F-18F17344CF34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1" name="フリーフォーム: 図形 420">
                    <a:extLst>
                      <a:ext uri="{FF2B5EF4-FFF2-40B4-BE49-F238E27FC236}">
                        <a16:creationId xmlns:a16="http://schemas.microsoft.com/office/drawing/2014/main" id="{77A1F4B8-FB78-BFCE-5DE6-A4C295AE6297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2" name="フリーフォーム: 図形 421">
                    <a:extLst>
                      <a:ext uri="{FF2B5EF4-FFF2-40B4-BE49-F238E27FC236}">
                        <a16:creationId xmlns:a16="http://schemas.microsoft.com/office/drawing/2014/main" id="{1F041040-01E7-F0F9-A379-7C8622C8EDF4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10" name="グループ化 409">
                  <a:extLst>
                    <a:ext uri="{FF2B5EF4-FFF2-40B4-BE49-F238E27FC236}">
                      <a16:creationId xmlns:a16="http://schemas.microsoft.com/office/drawing/2014/main" id="{3DE31A91-E723-D177-C467-220A15A4FD9D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11" name="フリーフォーム: 図形 410">
                    <a:extLst>
                      <a:ext uri="{FF2B5EF4-FFF2-40B4-BE49-F238E27FC236}">
                        <a16:creationId xmlns:a16="http://schemas.microsoft.com/office/drawing/2014/main" id="{8156F081-44CA-C891-3F45-7EE22B32E538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2" name="フリーフォーム: 図形 411">
                    <a:extLst>
                      <a:ext uri="{FF2B5EF4-FFF2-40B4-BE49-F238E27FC236}">
                        <a16:creationId xmlns:a16="http://schemas.microsoft.com/office/drawing/2014/main" id="{85B14876-395B-B5DE-EA27-24B44CFB91E4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3" name="フリーフォーム: 図形 412">
                    <a:extLst>
                      <a:ext uri="{FF2B5EF4-FFF2-40B4-BE49-F238E27FC236}">
                        <a16:creationId xmlns:a16="http://schemas.microsoft.com/office/drawing/2014/main" id="{8DB30F60-3CEB-E53A-CFA7-560F1F34410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4" name="フリーフォーム: 図形 413">
                    <a:extLst>
                      <a:ext uri="{FF2B5EF4-FFF2-40B4-BE49-F238E27FC236}">
                        <a16:creationId xmlns:a16="http://schemas.microsoft.com/office/drawing/2014/main" id="{9F7F7355-0B60-0A07-6186-77C4D1F30545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5" name="フリーフォーム: 図形 414">
                    <a:extLst>
                      <a:ext uri="{FF2B5EF4-FFF2-40B4-BE49-F238E27FC236}">
                        <a16:creationId xmlns:a16="http://schemas.microsoft.com/office/drawing/2014/main" id="{3EB81D8A-3FEE-6263-F9A4-EE39CDDE9AAB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6" name="フリーフォーム: 図形 415">
                    <a:extLst>
                      <a:ext uri="{FF2B5EF4-FFF2-40B4-BE49-F238E27FC236}">
                        <a16:creationId xmlns:a16="http://schemas.microsoft.com/office/drawing/2014/main" id="{5A53DECD-71C1-723C-DD16-ABCDF9643675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06" name="グループ化 405">
                <a:extLst>
                  <a:ext uri="{FF2B5EF4-FFF2-40B4-BE49-F238E27FC236}">
                    <a16:creationId xmlns:a16="http://schemas.microsoft.com/office/drawing/2014/main" id="{9298C56E-EF6E-4DEB-5F16-8BB67688B2DE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407" name="フリーフォーム: 図形 406">
                  <a:extLst>
                    <a:ext uri="{FF2B5EF4-FFF2-40B4-BE49-F238E27FC236}">
                      <a16:creationId xmlns:a16="http://schemas.microsoft.com/office/drawing/2014/main" id="{C48A7326-64DD-CD9B-1D78-B5FA6999278F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8" name="楕円 407">
                  <a:extLst>
                    <a:ext uri="{FF2B5EF4-FFF2-40B4-BE49-F238E27FC236}">
                      <a16:creationId xmlns:a16="http://schemas.microsoft.com/office/drawing/2014/main" id="{9C430F09-BDE8-FA40-1038-C7035A052EE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1" name="グループ化 440">
              <a:extLst>
                <a:ext uri="{FF2B5EF4-FFF2-40B4-BE49-F238E27FC236}">
                  <a16:creationId xmlns:a16="http://schemas.microsoft.com/office/drawing/2014/main" id="{58CD237A-2C7A-4A5D-E53B-9E8FC7D97EA4}"/>
                </a:ext>
              </a:extLst>
            </p:cNvPr>
            <p:cNvGrpSpPr/>
            <p:nvPr/>
          </p:nvGrpSpPr>
          <p:grpSpPr>
            <a:xfrm>
              <a:off x="5974255" y="3219131"/>
              <a:ext cx="225122" cy="207536"/>
              <a:chOff x="2233199" y="2771836"/>
              <a:chExt cx="1706003" cy="1572737"/>
            </a:xfrm>
          </p:grpSpPr>
          <p:sp>
            <p:nvSpPr>
              <p:cNvPr id="442" name="楕円 441">
                <a:extLst>
                  <a:ext uri="{FF2B5EF4-FFF2-40B4-BE49-F238E27FC236}">
                    <a16:creationId xmlns:a16="http://schemas.microsoft.com/office/drawing/2014/main" id="{FABCFCB7-6136-9EFB-E181-4C7EB2D9D53B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43" name="グループ化 442">
                <a:extLst>
                  <a:ext uri="{FF2B5EF4-FFF2-40B4-BE49-F238E27FC236}">
                    <a16:creationId xmlns:a16="http://schemas.microsoft.com/office/drawing/2014/main" id="{0AC72484-786A-4F13-FA84-10A3D1490690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447" name="グループ化 446">
                  <a:extLst>
                    <a:ext uri="{FF2B5EF4-FFF2-40B4-BE49-F238E27FC236}">
                      <a16:creationId xmlns:a16="http://schemas.microsoft.com/office/drawing/2014/main" id="{F499B175-0E02-4B65-29F3-6DE1E61919BD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55" name="フリーフォーム: 図形 454">
                    <a:extLst>
                      <a:ext uri="{FF2B5EF4-FFF2-40B4-BE49-F238E27FC236}">
                        <a16:creationId xmlns:a16="http://schemas.microsoft.com/office/drawing/2014/main" id="{CE79F525-8DA9-84FB-C2C8-F7E63052A8E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6" name="フリーフォーム: 図形 455">
                    <a:extLst>
                      <a:ext uri="{FF2B5EF4-FFF2-40B4-BE49-F238E27FC236}">
                        <a16:creationId xmlns:a16="http://schemas.microsoft.com/office/drawing/2014/main" id="{15C09BEB-3F39-2D78-1AD0-73670E98D0B0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7" name="フリーフォーム: 図形 456">
                    <a:extLst>
                      <a:ext uri="{FF2B5EF4-FFF2-40B4-BE49-F238E27FC236}">
                        <a16:creationId xmlns:a16="http://schemas.microsoft.com/office/drawing/2014/main" id="{1986BD93-F105-3438-5550-37A4031046A1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8" name="フリーフォーム: 図形 457">
                    <a:extLst>
                      <a:ext uri="{FF2B5EF4-FFF2-40B4-BE49-F238E27FC236}">
                        <a16:creationId xmlns:a16="http://schemas.microsoft.com/office/drawing/2014/main" id="{E900CC6C-F052-F9B5-EABC-15CCBF293800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9" name="フリーフォーム: 図形 458">
                    <a:extLst>
                      <a:ext uri="{FF2B5EF4-FFF2-40B4-BE49-F238E27FC236}">
                        <a16:creationId xmlns:a16="http://schemas.microsoft.com/office/drawing/2014/main" id="{AF1A8CD5-B0CC-2281-57B4-9A46E88FE26E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60" name="フリーフォーム: 図形 459">
                    <a:extLst>
                      <a:ext uri="{FF2B5EF4-FFF2-40B4-BE49-F238E27FC236}">
                        <a16:creationId xmlns:a16="http://schemas.microsoft.com/office/drawing/2014/main" id="{BD24C274-8972-96E5-FEED-C1459E6DF4C2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48" name="グループ化 447">
                  <a:extLst>
                    <a:ext uri="{FF2B5EF4-FFF2-40B4-BE49-F238E27FC236}">
                      <a16:creationId xmlns:a16="http://schemas.microsoft.com/office/drawing/2014/main" id="{D4C62BED-DE37-253C-F16D-D63544FC36C6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49" name="フリーフォーム: 図形 448">
                    <a:extLst>
                      <a:ext uri="{FF2B5EF4-FFF2-40B4-BE49-F238E27FC236}">
                        <a16:creationId xmlns:a16="http://schemas.microsoft.com/office/drawing/2014/main" id="{A18638D6-1EE7-7906-83D5-E7788D180E43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0" name="フリーフォーム: 図形 449">
                    <a:extLst>
                      <a:ext uri="{FF2B5EF4-FFF2-40B4-BE49-F238E27FC236}">
                        <a16:creationId xmlns:a16="http://schemas.microsoft.com/office/drawing/2014/main" id="{04626A8C-814D-56EB-3B5B-ACA70388F367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1" name="フリーフォーム: 図形 450">
                    <a:extLst>
                      <a:ext uri="{FF2B5EF4-FFF2-40B4-BE49-F238E27FC236}">
                        <a16:creationId xmlns:a16="http://schemas.microsoft.com/office/drawing/2014/main" id="{84321D2C-3217-54F5-5833-E67C3077CB6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2" name="フリーフォーム: 図形 451">
                    <a:extLst>
                      <a:ext uri="{FF2B5EF4-FFF2-40B4-BE49-F238E27FC236}">
                        <a16:creationId xmlns:a16="http://schemas.microsoft.com/office/drawing/2014/main" id="{C4B95E47-3EE1-ADDC-E838-41CC149D987C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3" name="フリーフォーム: 図形 452">
                    <a:extLst>
                      <a:ext uri="{FF2B5EF4-FFF2-40B4-BE49-F238E27FC236}">
                        <a16:creationId xmlns:a16="http://schemas.microsoft.com/office/drawing/2014/main" id="{898C73E2-C494-1FF0-E9E2-2BEB15ABBCC4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4" name="フリーフォーム: 図形 453">
                    <a:extLst>
                      <a:ext uri="{FF2B5EF4-FFF2-40B4-BE49-F238E27FC236}">
                        <a16:creationId xmlns:a16="http://schemas.microsoft.com/office/drawing/2014/main" id="{BC135E0B-CE20-B7BB-3E03-C9A19A6FB7CA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44" name="グループ化 443">
                <a:extLst>
                  <a:ext uri="{FF2B5EF4-FFF2-40B4-BE49-F238E27FC236}">
                    <a16:creationId xmlns:a16="http://schemas.microsoft.com/office/drawing/2014/main" id="{4406CA0E-F955-84E4-5713-39A9DA164197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445" name="フリーフォーム: 図形 444">
                  <a:extLst>
                    <a:ext uri="{FF2B5EF4-FFF2-40B4-BE49-F238E27FC236}">
                      <a16:creationId xmlns:a16="http://schemas.microsoft.com/office/drawing/2014/main" id="{DA86A38A-5BA7-015E-6173-454A6191378D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楕円 445">
                  <a:extLst>
                    <a:ext uri="{FF2B5EF4-FFF2-40B4-BE49-F238E27FC236}">
                      <a16:creationId xmlns:a16="http://schemas.microsoft.com/office/drawing/2014/main" id="{FD5A294D-EC45-32C9-3BEA-8FD72FDF9FEB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73" name="グループ化 472">
              <a:extLst>
                <a:ext uri="{FF2B5EF4-FFF2-40B4-BE49-F238E27FC236}">
                  <a16:creationId xmlns:a16="http://schemas.microsoft.com/office/drawing/2014/main" id="{1652EBFD-804F-C2AB-71CA-A0E25C1FC21E}"/>
                </a:ext>
              </a:extLst>
            </p:cNvPr>
            <p:cNvGrpSpPr/>
            <p:nvPr/>
          </p:nvGrpSpPr>
          <p:grpSpPr>
            <a:xfrm>
              <a:off x="4441951" y="3112172"/>
              <a:ext cx="253142" cy="233368"/>
              <a:chOff x="2233199" y="2771836"/>
              <a:chExt cx="1706003" cy="1572737"/>
            </a:xfrm>
          </p:grpSpPr>
          <p:sp>
            <p:nvSpPr>
              <p:cNvPr id="474" name="楕円 473">
                <a:extLst>
                  <a:ext uri="{FF2B5EF4-FFF2-40B4-BE49-F238E27FC236}">
                    <a16:creationId xmlns:a16="http://schemas.microsoft.com/office/drawing/2014/main" id="{70FF41F1-54EE-6E78-018D-16F2F5227DB6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75" name="グループ化 474">
                <a:extLst>
                  <a:ext uri="{FF2B5EF4-FFF2-40B4-BE49-F238E27FC236}">
                    <a16:creationId xmlns:a16="http://schemas.microsoft.com/office/drawing/2014/main" id="{B75C9C0C-229A-06C3-B746-7B8C8771137F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479" name="グループ化 478">
                  <a:extLst>
                    <a:ext uri="{FF2B5EF4-FFF2-40B4-BE49-F238E27FC236}">
                      <a16:creationId xmlns:a16="http://schemas.microsoft.com/office/drawing/2014/main" id="{104157D2-E1D5-50B5-AADD-75BD53F33D30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87" name="フリーフォーム: 図形 486">
                    <a:extLst>
                      <a:ext uri="{FF2B5EF4-FFF2-40B4-BE49-F238E27FC236}">
                        <a16:creationId xmlns:a16="http://schemas.microsoft.com/office/drawing/2014/main" id="{CE64E3EC-898A-E3DB-32C9-5731B485A04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8" name="フリーフォーム: 図形 487">
                    <a:extLst>
                      <a:ext uri="{FF2B5EF4-FFF2-40B4-BE49-F238E27FC236}">
                        <a16:creationId xmlns:a16="http://schemas.microsoft.com/office/drawing/2014/main" id="{F8FBFBE5-01C7-FFEB-064C-53C6A345F9F0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9" name="フリーフォーム: 図形 488">
                    <a:extLst>
                      <a:ext uri="{FF2B5EF4-FFF2-40B4-BE49-F238E27FC236}">
                        <a16:creationId xmlns:a16="http://schemas.microsoft.com/office/drawing/2014/main" id="{E303A826-814E-27A7-E108-947335A6558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90" name="フリーフォーム: 図形 489">
                    <a:extLst>
                      <a:ext uri="{FF2B5EF4-FFF2-40B4-BE49-F238E27FC236}">
                        <a16:creationId xmlns:a16="http://schemas.microsoft.com/office/drawing/2014/main" id="{C36D3F4B-A496-29DF-8785-0EE0C4695AB7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91" name="フリーフォーム: 図形 490">
                    <a:extLst>
                      <a:ext uri="{FF2B5EF4-FFF2-40B4-BE49-F238E27FC236}">
                        <a16:creationId xmlns:a16="http://schemas.microsoft.com/office/drawing/2014/main" id="{91537611-DB57-A12D-812A-F6F3B11DFC27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92" name="フリーフォーム: 図形 491">
                    <a:extLst>
                      <a:ext uri="{FF2B5EF4-FFF2-40B4-BE49-F238E27FC236}">
                        <a16:creationId xmlns:a16="http://schemas.microsoft.com/office/drawing/2014/main" id="{1497A1C8-6C2A-2F1B-ACF7-C2F83F6D8A04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80" name="グループ化 479">
                  <a:extLst>
                    <a:ext uri="{FF2B5EF4-FFF2-40B4-BE49-F238E27FC236}">
                      <a16:creationId xmlns:a16="http://schemas.microsoft.com/office/drawing/2014/main" id="{5373CB6A-E3B7-3832-CE97-7608DB740CF1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481" name="フリーフォーム: 図形 480">
                    <a:extLst>
                      <a:ext uri="{FF2B5EF4-FFF2-40B4-BE49-F238E27FC236}">
                        <a16:creationId xmlns:a16="http://schemas.microsoft.com/office/drawing/2014/main" id="{D4021F1A-3B52-99FD-F617-17DC71F8D27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2" name="フリーフォーム: 図形 481">
                    <a:extLst>
                      <a:ext uri="{FF2B5EF4-FFF2-40B4-BE49-F238E27FC236}">
                        <a16:creationId xmlns:a16="http://schemas.microsoft.com/office/drawing/2014/main" id="{55EEC428-61BA-3136-B22C-E03BD9A19191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3" name="フリーフォーム: 図形 482">
                    <a:extLst>
                      <a:ext uri="{FF2B5EF4-FFF2-40B4-BE49-F238E27FC236}">
                        <a16:creationId xmlns:a16="http://schemas.microsoft.com/office/drawing/2014/main" id="{A3ACCE46-7066-F642-99B7-764EE51147E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4" name="フリーフォーム: 図形 483">
                    <a:extLst>
                      <a:ext uri="{FF2B5EF4-FFF2-40B4-BE49-F238E27FC236}">
                        <a16:creationId xmlns:a16="http://schemas.microsoft.com/office/drawing/2014/main" id="{823395E0-CE22-C787-AF89-272A738B19B3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5" name="フリーフォーム: 図形 484">
                    <a:extLst>
                      <a:ext uri="{FF2B5EF4-FFF2-40B4-BE49-F238E27FC236}">
                        <a16:creationId xmlns:a16="http://schemas.microsoft.com/office/drawing/2014/main" id="{813D54F0-D984-F53E-95F3-AB41AD3D220B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6" name="フリーフォーム: 図形 485">
                    <a:extLst>
                      <a:ext uri="{FF2B5EF4-FFF2-40B4-BE49-F238E27FC236}">
                        <a16:creationId xmlns:a16="http://schemas.microsoft.com/office/drawing/2014/main" id="{079885E3-704A-715B-F885-EB0C306F53DB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76" name="グループ化 475">
                <a:extLst>
                  <a:ext uri="{FF2B5EF4-FFF2-40B4-BE49-F238E27FC236}">
                    <a16:creationId xmlns:a16="http://schemas.microsoft.com/office/drawing/2014/main" id="{1E5DDDE2-E80D-6375-687A-FD61B6E70A62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477" name="フリーフォーム: 図形 476">
                  <a:extLst>
                    <a:ext uri="{FF2B5EF4-FFF2-40B4-BE49-F238E27FC236}">
                      <a16:creationId xmlns:a16="http://schemas.microsoft.com/office/drawing/2014/main" id="{95002F45-04AE-F674-0F05-98411AF3AE24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8" name="楕円 477">
                  <a:extLst>
                    <a:ext uri="{FF2B5EF4-FFF2-40B4-BE49-F238E27FC236}">
                      <a16:creationId xmlns:a16="http://schemas.microsoft.com/office/drawing/2014/main" id="{4596289C-703A-B67C-EB72-5D48B40A864C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3501357-AC74-9591-3F48-7DD7DE24E539}"/>
                </a:ext>
              </a:extLst>
            </p:cNvPr>
            <p:cNvGrpSpPr/>
            <p:nvPr/>
          </p:nvGrpSpPr>
          <p:grpSpPr>
            <a:xfrm>
              <a:off x="4307241" y="835269"/>
              <a:ext cx="848135" cy="848135"/>
              <a:chOff x="2555877" y="797719"/>
              <a:chExt cx="734094" cy="734094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0A1EDDBC-DD08-744E-16AB-F7EF5E257D0F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" name="星: 10 pt 4">
                <a:extLst>
                  <a:ext uri="{FF2B5EF4-FFF2-40B4-BE49-F238E27FC236}">
                    <a16:creationId xmlns:a16="http://schemas.microsoft.com/office/drawing/2014/main" id="{26C745BA-FBAB-F381-AF40-B4481C2A795B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0F1FEB5B-372B-3BA9-4430-DDCB430066AE}"/>
              </a:ext>
            </a:extLst>
          </p:cNvPr>
          <p:cNvGrpSpPr/>
          <p:nvPr/>
        </p:nvGrpSpPr>
        <p:grpSpPr>
          <a:xfrm>
            <a:off x="6576645" y="835269"/>
            <a:ext cx="2690446" cy="2690446"/>
            <a:chOff x="6576645" y="835269"/>
            <a:chExt cx="2690446" cy="2690446"/>
          </a:xfrm>
        </p:grpSpPr>
        <p:sp>
          <p:nvSpPr>
            <p:cNvPr id="78" name="正方形/長方形 77">
              <a:extLst>
                <a:ext uri="{FF2B5EF4-FFF2-40B4-BE49-F238E27FC236}">
                  <a16:creationId xmlns:a16="http://schemas.microsoft.com/office/drawing/2014/main" id="{728124BD-C50A-E7B7-9CB3-B51B58491BC4}"/>
                </a:ext>
              </a:extLst>
            </p:cNvPr>
            <p:cNvSpPr/>
            <p:nvPr/>
          </p:nvSpPr>
          <p:spPr>
            <a:xfrm>
              <a:off x="6576645" y="835269"/>
              <a:ext cx="2690446" cy="2690446"/>
            </a:xfrm>
            <a:prstGeom prst="rect">
              <a:avLst/>
            </a:prstGeom>
            <a:gradFill flip="none" rotWithShape="1">
              <a:gsLst>
                <a:gs pos="100000">
                  <a:schemeClr val="bg1"/>
                </a:gs>
                <a:gs pos="0">
                  <a:srgbClr val="FFC000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7" name="グループ化 236">
              <a:extLst>
                <a:ext uri="{FF2B5EF4-FFF2-40B4-BE49-F238E27FC236}">
                  <a16:creationId xmlns:a16="http://schemas.microsoft.com/office/drawing/2014/main" id="{918E688E-0AA8-D995-EF20-71C460BC37C4}"/>
                </a:ext>
              </a:extLst>
            </p:cNvPr>
            <p:cNvGrpSpPr/>
            <p:nvPr/>
          </p:nvGrpSpPr>
          <p:grpSpPr>
            <a:xfrm>
              <a:off x="6629579" y="928153"/>
              <a:ext cx="1106088" cy="1106086"/>
              <a:chOff x="4152762" y="836356"/>
              <a:chExt cx="1572738" cy="1572737"/>
            </a:xfrm>
          </p:grpSpPr>
          <p:sp>
            <p:nvSpPr>
              <p:cNvPr id="238" name="楕円 237">
                <a:extLst>
                  <a:ext uri="{FF2B5EF4-FFF2-40B4-BE49-F238E27FC236}">
                    <a16:creationId xmlns:a16="http://schemas.microsoft.com/office/drawing/2014/main" id="{FA0C5F30-7670-6C5B-98B0-E21A3DCE923C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3D450F37-AB83-BC72-0B9A-2A3407119DE1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40" name="グループ化 239">
                <a:extLst>
                  <a:ext uri="{FF2B5EF4-FFF2-40B4-BE49-F238E27FC236}">
                    <a16:creationId xmlns:a16="http://schemas.microsoft.com/office/drawing/2014/main" id="{55777662-1E61-2F19-6EC9-A72D9C6C8FB9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241" name="フリーフォーム: 図形 240">
                  <a:extLst>
                    <a:ext uri="{FF2B5EF4-FFF2-40B4-BE49-F238E27FC236}">
                      <a16:creationId xmlns:a16="http://schemas.microsoft.com/office/drawing/2014/main" id="{AF74AA42-C77A-EFCA-9919-1CE626EE0949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2" name="楕円 241">
                  <a:extLst>
                    <a:ext uri="{FF2B5EF4-FFF2-40B4-BE49-F238E27FC236}">
                      <a16:creationId xmlns:a16="http://schemas.microsoft.com/office/drawing/2014/main" id="{46BE722E-14C5-B4DD-D9CF-652ACD4E370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69" name="グループ化 268">
              <a:extLst>
                <a:ext uri="{FF2B5EF4-FFF2-40B4-BE49-F238E27FC236}">
                  <a16:creationId xmlns:a16="http://schemas.microsoft.com/office/drawing/2014/main" id="{8C49D688-1D6E-302C-0597-367709D64E89}"/>
                </a:ext>
              </a:extLst>
            </p:cNvPr>
            <p:cNvGrpSpPr/>
            <p:nvPr/>
          </p:nvGrpSpPr>
          <p:grpSpPr>
            <a:xfrm>
              <a:off x="8185103" y="1470867"/>
              <a:ext cx="652562" cy="652560"/>
              <a:chOff x="4152762" y="836356"/>
              <a:chExt cx="1572738" cy="1572737"/>
            </a:xfrm>
          </p:grpSpPr>
          <p:sp>
            <p:nvSpPr>
              <p:cNvPr id="270" name="楕円 269">
                <a:extLst>
                  <a:ext uri="{FF2B5EF4-FFF2-40B4-BE49-F238E27FC236}">
                    <a16:creationId xmlns:a16="http://schemas.microsoft.com/office/drawing/2014/main" id="{D3F96C70-6196-FA4F-45CF-2F7F09AFC256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フリーフォーム: 図形 270">
                <a:extLst>
                  <a:ext uri="{FF2B5EF4-FFF2-40B4-BE49-F238E27FC236}">
                    <a16:creationId xmlns:a16="http://schemas.microsoft.com/office/drawing/2014/main" id="{BB4A906C-1A38-BF91-1B02-CEE6CCAD5ECB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72" name="グループ化 271">
                <a:extLst>
                  <a:ext uri="{FF2B5EF4-FFF2-40B4-BE49-F238E27FC236}">
                    <a16:creationId xmlns:a16="http://schemas.microsoft.com/office/drawing/2014/main" id="{991DBE24-6A27-0406-DA89-653BE4C8F81C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273" name="フリーフォーム: 図形 272">
                  <a:extLst>
                    <a:ext uri="{FF2B5EF4-FFF2-40B4-BE49-F238E27FC236}">
                      <a16:creationId xmlns:a16="http://schemas.microsoft.com/office/drawing/2014/main" id="{C6B557BB-76AE-8AD0-58FA-0B66C76302E0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4" name="楕円 273">
                  <a:extLst>
                    <a:ext uri="{FF2B5EF4-FFF2-40B4-BE49-F238E27FC236}">
                      <a16:creationId xmlns:a16="http://schemas.microsoft.com/office/drawing/2014/main" id="{039F985F-D8B4-AB13-6A72-749E6B94F882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1A023CAF-5257-A5B4-B1A9-3FF622D2531A}"/>
                </a:ext>
              </a:extLst>
            </p:cNvPr>
            <p:cNvGrpSpPr/>
            <p:nvPr/>
          </p:nvGrpSpPr>
          <p:grpSpPr>
            <a:xfrm>
              <a:off x="7196899" y="2288764"/>
              <a:ext cx="566218" cy="566216"/>
              <a:chOff x="4152762" y="836356"/>
              <a:chExt cx="1572738" cy="1572737"/>
            </a:xfrm>
          </p:grpSpPr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B5D73D0B-CEAB-A930-F8C1-8EC48C368699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227064A6-6362-D6E4-66B8-F555CFD61489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4" name="グループ化 303">
                <a:extLst>
                  <a:ext uri="{FF2B5EF4-FFF2-40B4-BE49-F238E27FC236}">
                    <a16:creationId xmlns:a16="http://schemas.microsoft.com/office/drawing/2014/main" id="{4AFBF8C1-1C54-5756-5FB9-BCA063E988AB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05" name="フリーフォーム: 図形 304">
                  <a:extLst>
                    <a:ext uri="{FF2B5EF4-FFF2-40B4-BE49-F238E27FC236}">
                      <a16:creationId xmlns:a16="http://schemas.microsoft.com/office/drawing/2014/main" id="{60B64012-0E90-9443-74FC-21B3AAD97A29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6" name="楕円 305">
                  <a:extLst>
                    <a:ext uri="{FF2B5EF4-FFF2-40B4-BE49-F238E27FC236}">
                      <a16:creationId xmlns:a16="http://schemas.microsoft.com/office/drawing/2014/main" id="{08A45BAF-97CA-7162-542D-C4BBCDF5C2B3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33" name="グループ化 332">
              <a:extLst>
                <a:ext uri="{FF2B5EF4-FFF2-40B4-BE49-F238E27FC236}">
                  <a16:creationId xmlns:a16="http://schemas.microsoft.com/office/drawing/2014/main" id="{37F45968-7A05-E7F3-11EE-CEF4AFE0A95A}"/>
                </a:ext>
              </a:extLst>
            </p:cNvPr>
            <p:cNvGrpSpPr/>
            <p:nvPr/>
          </p:nvGrpSpPr>
          <p:grpSpPr>
            <a:xfrm>
              <a:off x="8483117" y="2321386"/>
              <a:ext cx="360084" cy="360082"/>
              <a:chOff x="4152762" y="836356"/>
              <a:chExt cx="1572738" cy="1572737"/>
            </a:xfrm>
          </p:grpSpPr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ADFF34EE-57F1-973E-F741-FC165AE7B3C2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フリーフォーム: 図形 334">
                <a:extLst>
                  <a:ext uri="{FF2B5EF4-FFF2-40B4-BE49-F238E27FC236}">
                    <a16:creationId xmlns:a16="http://schemas.microsoft.com/office/drawing/2014/main" id="{79EC414E-B14B-52D3-F67A-90F1455026B2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36" name="グループ化 335">
                <a:extLst>
                  <a:ext uri="{FF2B5EF4-FFF2-40B4-BE49-F238E27FC236}">
                    <a16:creationId xmlns:a16="http://schemas.microsoft.com/office/drawing/2014/main" id="{50556299-C692-3ECA-C0E5-9614D03F3269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37" name="フリーフォーム: 図形 336">
                  <a:extLst>
                    <a:ext uri="{FF2B5EF4-FFF2-40B4-BE49-F238E27FC236}">
                      <a16:creationId xmlns:a16="http://schemas.microsoft.com/office/drawing/2014/main" id="{CE007E7C-A291-500A-4AFB-C581D78D66A0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8" name="楕円 337">
                  <a:extLst>
                    <a:ext uri="{FF2B5EF4-FFF2-40B4-BE49-F238E27FC236}">
                      <a16:creationId xmlns:a16="http://schemas.microsoft.com/office/drawing/2014/main" id="{32E510C8-BC18-65BA-3679-AF70B2A8CFE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65" name="グループ化 364">
              <a:extLst>
                <a:ext uri="{FF2B5EF4-FFF2-40B4-BE49-F238E27FC236}">
                  <a16:creationId xmlns:a16="http://schemas.microsoft.com/office/drawing/2014/main" id="{AAA691C5-6D52-70B2-D77B-91EDBD3D5FC5}"/>
                </a:ext>
              </a:extLst>
            </p:cNvPr>
            <p:cNvGrpSpPr/>
            <p:nvPr/>
          </p:nvGrpSpPr>
          <p:grpSpPr>
            <a:xfrm>
              <a:off x="8133237" y="2885906"/>
              <a:ext cx="233368" cy="233366"/>
              <a:chOff x="4152762" y="836356"/>
              <a:chExt cx="1572738" cy="1572737"/>
            </a:xfrm>
          </p:grpSpPr>
          <p:sp>
            <p:nvSpPr>
              <p:cNvPr id="366" name="楕円 365">
                <a:extLst>
                  <a:ext uri="{FF2B5EF4-FFF2-40B4-BE49-F238E27FC236}">
                    <a16:creationId xmlns:a16="http://schemas.microsoft.com/office/drawing/2014/main" id="{4F199B35-0E9B-BA7A-5ABD-339C0DC7F59E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1BD1C70C-F44C-9CFD-F651-5D163A5175B6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68" name="グループ化 367">
                <a:extLst>
                  <a:ext uri="{FF2B5EF4-FFF2-40B4-BE49-F238E27FC236}">
                    <a16:creationId xmlns:a16="http://schemas.microsoft.com/office/drawing/2014/main" id="{0B758A64-DE51-8FD6-E84D-8AE4D43208D6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369" name="フリーフォーム: 図形 368">
                  <a:extLst>
                    <a:ext uri="{FF2B5EF4-FFF2-40B4-BE49-F238E27FC236}">
                      <a16:creationId xmlns:a16="http://schemas.microsoft.com/office/drawing/2014/main" id="{45127CB6-46DE-0E64-C82D-34952E4C524A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0" name="楕円 369">
                  <a:extLst>
                    <a:ext uri="{FF2B5EF4-FFF2-40B4-BE49-F238E27FC236}">
                      <a16:creationId xmlns:a16="http://schemas.microsoft.com/office/drawing/2014/main" id="{4D120436-0454-0DA1-53CE-A2D37A203B74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97" name="グループ化 396">
              <a:extLst>
                <a:ext uri="{FF2B5EF4-FFF2-40B4-BE49-F238E27FC236}">
                  <a16:creationId xmlns:a16="http://schemas.microsoft.com/office/drawing/2014/main" id="{EA707F46-A1AA-3314-2B76-832FAEFDFE20}"/>
                </a:ext>
              </a:extLst>
            </p:cNvPr>
            <p:cNvGrpSpPr/>
            <p:nvPr/>
          </p:nvGrpSpPr>
          <p:grpSpPr>
            <a:xfrm>
              <a:off x="8476137" y="3176052"/>
              <a:ext cx="233368" cy="233366"/>
              <a:chOff x="4152762" y="836356"/>
              <a:chExt cx="1572738" cy="1572737"/>
            </a:xfrm>
          </p:grpSpPr>
          <p:sp>
            <p:nvSpPr>
              <p:cNvPr id="398" name="楕円 397">
                <a:extLst>
                  <a:ext uri="{FF2B5EF4-FFF2-40B4-BE49-F238E27FC236}">
                    <a16:creationId xmlns:a16="http://schemas.microsoft.com/office/drawing/2014/main" id="{FD58941F-A38C-89D7-2920-8CAA5356001A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フリーフォーム: 図形 398">
                <a:extLst>
                  <a:ext uri="{FF2B5EF4-FFF2-40B4-BE49-F238E27FC236}">
                    <a16:creationId xmlns:a16="http://schemas.microsoft.com/office/drawing/2014/main" id="{9A8A9425-E89B-A004-3F54-A31C8F962853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0" name="グループ化 399">
                <a:extLst>
                  <a:ext uri="{FF2B5EF4-FFF2-40B4-BE49-F238E27FC236}">
                    <a16:creationId xmlns:a16="http://schemas.microsoft.com/office/drawing/2014/main" id="{0C684F77-75C7-8B6E-C19C-D9C743DBE0D3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01" name="フリーフォーム: 図形 400">
                  <a:extLst>
                    <a:ext uri="{FF2B5EF4-FFF2-40B4-BE49-F238E27FC236}">
                      <a16:creationId xmlns:a16="http://schemas.microsoft.com/office/drawing/2014/main" id="{206DF991-8A16-965C-9B76-882F7E901C92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2" name="楕円 401">
                  <a:extLst>
                    <a:ext uri="{FF2B5EF4-FFF2-40B4-BE49-F238E27FC236}">
                      <a16:creationId xmlns:a16="http://schemas.microsoft.com/office/drawing/2014/main" id="{96110C5B-5323-9D1E-800E-483CB07BB42C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29" name="グループ化 428">
              <a:extLst>
                <a:ext uri="{FF2B5EF4-FFF2-40B4-BE49-F238E27FC236}">
                  <a16:creationId xmlns:a16="http://schemas.microsoft.com/office/drawing/2014/main" id="{F70FD6BE-A614-23F0-71E3-56D91463D19B}"/>
                </a:ext>
              </a:extLst>
            </p:cNvPr>
            <p:cNvGrpSpPr/>
            <p:nvPr/>
          </p:nvGrpSpPr>
          <p:grpSpPr>
            <a:xfrm>
              <a:off x="8678360" y="2868321"/>
              <a:ext cx="233368" cy="233366"/>
              <a:chOff x="4152762" y="836356"/>
              <a:chExt cx="1572738" cy="1572737"/>
            </a:xfrm>
          </p:grpSpPr>
          <p:sp>
            <p:nvSpPr>
              <p:cNvPr id="430" name="楕円 429">
                <a:extLst>
                  <a:ext uri="{FF2B5EF4-FFF2-40B4-BE49-F238E27FC236}">
                    <a16:creationId xmlns:a16="http://schemas.microsoft.com/office/drawing/2014/main" id="{9C73BEF0-8F7B-49D3-1E53-86B869B7C4E3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1" name="フリーフォーム: 図形 430">
                <a:extLst>
                  <a:ext uri="{FF2B5EF4-FFF2-40B4-BE49-F238E27FC236}">
                    <a16:creationId xmlns:a16="http://schemas.microsoft.com/office/drawing/2014/main" id="{41E449A0-1468-57B8-2062-A2F34FDC4DC1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32" name="グループ化 431">
                <a:extLst>
                  <a:ext uri="{FF2B5EF4-FFF2-40B4-BE49-F238E27FC236}">
                    <a16:creationId xmlns:a16="http://schemas.microsoft.com/office/drawing/2014/main" id="{157C66BD-7A0A-307A-7CF3-7ED9A62309C1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33" name="フリーフォーム: 図形 432">
                  <a:extLst>
                    <a:ext uri="{FF2B5EF4-FFF2-40B4-BE49-F238E27FC236}">
                      <a16:creationId xmlns:a16="http://schemas.microsoft.com/office/drawing/2014/main" id="{FF3CAABF-BB4C-E51E-02ED-D3FD81854EB4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4" name="楕円 433">
                  <a:extLst>
                    <a:ext uri="{FF2B5EF4-FFF2-40B4-BE49-F238E27FC236}">
                      <a16:creationId xmlns:a16="http://schemas.microsoft.com/office/drawing/2014/main" id="{3C6A55E9-4303-AF30-3E5C-1DC228AAB74E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67" name="グループ化 466">
              <a:extLst>
                <a:ext uri="{FF2B5EF4-FFF2-40B4-BE49-F238E27FC236}">
                  <a16:creationId xmlns:a16="http://schemas.microsoft.com/office/drawing/2014/main" id="{15A1F2D7-1F6C-43DC-A4E5-109E17B0CD46}"/>
                </a:ext>
              </a:extLst>
            </p:cNvPr>
            <p:cNvGrpSpPr/>
            <p:nvPr/>
          </p:nvGrpSpPr>
          <p:grpSpPr>
            <a:xfrm>
              <a:off x="8908309" y="3230258"/>
              <a:ext cx="207536" cy="207534"/>
              <a:chOff x="4152762" y="836356"/>
              <a:chExt cx="1572738" cy="1572737"/>
            </a:xfrm>
          </p:grpSpPr>
          <p:sp>
            <p:nvSpPr>
              <p:cNvPr id="468" name="楕円 467">
                <a:extLst>
                  <a:ext uri="{FF2B5EF4-FFF2-40B4-BE49-F238E27FC236}">
                    <a16:creationId xmlns:a16="http://schemas.microsoft.com/office/drawing/2014/main" id="{42E92D11-7C15-A14F-666E-D30FE617B951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フリーフォーム: 図形 468">
                <a:extLst>
                  <a:ext uri="{FF2B5EF4-FFF2-40B4-BE49-F238E27FC236}">
                    <a16:creationId xmlns:a16="http://schemas.microsoft.com/office/drawing/2014/main" id="{319ACF86-90A5-C5CD-B0E8-B38D6DC0F449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70" name="グループ化 469">
                <a:extLst>
                  <a:ext uri="{FF2B5EF4-FFF2-40B4-BE49-F238E27FC236}">
                    <a16:creationId xmlns:a16="http://schemas.microsoft.com/office/drawing/2014/main" id="{4687C386-67BF-6B48-385F-454C55E8B6DE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471" name="フリーフォーム: 図形 470">
                  <a:extLst>
                    <a:ext uri="{FF2B5EF4-FFF2-40B4-BE49-F238E27FC236}">
                      <a16:creationId xmlns:a16="http://schemas.microsoft.com/office/drawing/2014/main" id="{D22E50CA-0149-C861-BD55-B424F9EFB1F9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2" name="楕円 471">
                  <a:extLst>
                    <a:ext uri="{FF2B5EF4-FFF2-40B4-BE49-F238E27FC236}">
                      <a16:creationId xmlns:a16="http://schemas.microsoft.com/office/drawing/2014/main" id="{7C0D796F-ABEB-6F3A-2258-006B09D00E10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99" name="グループ化 498">
              <a:extLst>
                <a:ext uri="{FF2B5EF4-FFF2-40B4-BE49-F238E27FC236}">
                  <a16:creationId xmlns:a16="http://schemas.microsoft.com/office/drawing/2014/main" id="{304E1C91-AB06-99EF-B877-B25865A782E4}"/>
                </a:ext>
              </a:extLst>
            </p:cNvPr>
            <p:cNvGrpSpPr/>
            <p:nvPr/>
          </p:nvGrpSpPr>
          <p:grpSpPr>
            <a:xfrm>
              <a:off x="7377099" y="3123299"/>
              <a:ext cx="233368" cy="233366"/>
              <a:chOff x="4152762" y="836356"/>
              <a:chExt cx="1572738" cy="1572737"/>
            </a:xfrm>
          </p:grpSpPr>
          <p:sp>
            <p:nvSpPr>
              <p:cNvPr id="500" name="楕円 499">
                <a:extLst>
                  <a:ext uri="{FF2B5EF4-FFF2-40B4-BE49-F238E27FC236}">
                    <a16:creationId xmlns:a16="http://schemas.microsoft.com/office/drawing/2014/main" id="{05F661AE-10F0-6646-53E4-5381FE39BEA6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フリーフォーム: 図形 500">
                <a:extLst>
                  <a:ext uri="{FF2B5EF4-FFF2-40B4-BE49-F238E27FC236}">
                    <a16:creationId xmlns:a16="http://schemas.microsoft.com/office/drawing/2014/main" id="{8CC4544B-5CCC-FD6B-ECBE-644AC872198A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02" name="グループ化 501">
                <a:extLst>
                  <a:ext uri="{FF2B5EF4-FFF2-40B4-BE49-F238E27FC236}">
                    <a16:creationId xmlns:a16="http://schemas.microsoft.com/office/drawing/2014/main" id="{3DAA1396-40D9-DC64-B2AA-45B06F7F13D4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503" name="フリーフォーム: 図形 502">
                  <a:extLst>
                    <a:ext uri="{FF2B5EF4-FFF2-40B4-BE49-F238E27FC236}">
                      <a16:creationId xmlns:a16="http://schemas.microsoft.com/office/drawing/2014/main" id="{5B7248B8-AD25-4423-25DF-2DD1C274CEB0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4" name="楕円 503">
                  <a:extLst>
                    <a:ext uri="{FF2B5EF4-FFF2-40B4-BE49-F238E27FC236}">
                      <a16:creationId xmlns:a16="http://schemas.microsoft.com/office/drawing/2014/main" id="{922B91A5-D342-1DE3-A015-BE08F215EEFD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93F31271-BAC9-80BD-1A2C-F976287245EB}"/>
                </a:ext>
              </a:extLst>
            </p:cNvPr>
            <p:cNvGrpSpPr/>
            <p:nvPr/>
          </p:nvGrpSpPr>
          <p:grpSpPr>
            <a:xfrm>
              <a:off x="7240941" y="835269"/>
              <a:ext cx="848135" cy="848135"/>
              <a:chOff x="2555877" y="797719"/>
              <a:chExt cx="734094" cy="734094"/>
            </a:xfrm>
          </p:grpSpPr>
          <p:sp>
            <p:nvSpPr>
              <p:cNvPr id="7" name="楕円 6">
                <a:extLst>
                  <a:ext uri="{FF2B5EF4-FFF2-40B4-BE49-F238E27FC236}">
                    <a16:creationId xmlns:a16="http://schemas.microsoft.com/office/drawing/2014/main" id="{2DDD5C2E-8DB5-2B52-E806-346EE3BB5D17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星: 10 pt 7">
                <a:extLst>
                  <a:ext uri="{FF2B5EF4-FFF2-40B4-BE49-F238E27FC236}">
                    <a16:creationId xmlns:a16="http://schemas.microsoft.com/office/drawing/2014/main" id="{839421D1-146A-285F-E1F0-D4E431DDFB11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9421B7C6-A1CF-A0FE-F15A-7C7BBCD5C225}"/>
              </a:ext>
            </a:extLst>
          </p:cNvPr>
          <p:cNvGrpSpPr/>
          <p:nvPr/>
        </p:nvGrpSpPr>
        <p:grpSpPr>
          <a:xfrm>
            <a:off x="677007" y="3654669"/>
            <a:ext cx="2690446" cy="2774506"/>
            <a:chOff x="677007" y="3654669"/>
            <a:chExt cx="2690446" cy="2774506"/>
          </a:xfrm>
        </p:grpSpPr>
        <p:sp>
          <p:nvSpPr>
            <p:cNvPr id="796" name="正方形/長方形 795">
              <a:extLst>
                <a:ext uri="{FF2B5EF4-FFF2-40B4-BE49-F238E27FC236}">
                  <a16:creationId xmlns:a16="http://schemas.microsoft.com/office/drawing/2014/main" id="{58139FCB-0BDC-DC1A-9468-44F23BA37688}"/>
                </a:ext>
              </a:extLst>
            </p:cNvPr>
            <p:cNvSpPr/>
            <p:nvPr/>
          </p:nvSpPr>
          <p:spPr>
            <a:xfrm>
              <a:off x="677007" y="3738729"/>
              <a:ext cx="2690446" cy="2690446"/>
            </a:xfrm>
            <a:prstGeom prst="rect">
              <a:avLst/>
            </a:prstGeom>
            <a:gradFill flip="none" rotWithShape="1">
              <a:gsLst>
                <a:gs pos="100000">
                  <a:srgbClr val="FF99CC"/>
                </a:gs>
                <a:gs pos="0">
                  <a:srgbClr val="FFCCFF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88" name="グループ化 1087">
              <a:extLst>
                <a:ext uri="{FF2B5EF4-FFF2-40B4-BE49-F238E27FC236}">
                  <a16:creationId xmlns:a16="http://schemas.microsoft.com/office/drawing/2014/main" id="{DA219D6B-F2A3-8AC0-1853-F5CB6F118616}"/>
                </a:ext>
              </a:extLst>
            </p:cNvPr>
            <p:cNvGrpSpPr/>
            <p:nvPr/>
          </p:nvGrpSpPr>
          <p:grpSpPr>
            <a:xfrm>
              <a:off x="722963" y="3820427"/>
              <a:ext cx="2475538" cy="2498912"/>
              <a:chOff x="722963" y="3820427"/>
              <a:chExt cx="2475538" cy="2498912"/>
            </a:xfrm>
          </p:grpSpPr>
          <p:grpSp>
            <p:nvGrpSpPr>
              <p:cNvPr id="819" name="グループ化 818">
                <a:extLst>
                  <a:ext uri="{FF2B5EF4-FFF2-40B4-BE49-F238E27FC236}">
                    <a16:creationId xmlns:a16="http://schemas.microsoft.com/office/drawing/2014/main" id="{82735E84-511A-5D2A-76A4-212C7FD1D952}"/>
                  </a:ext>
                </a:extLst>
              </p:cNvPr>
              <p:cNvGrpSpPr/>
              <p:nvPr/>
            </p:nvGrpSpPr>
            <p:grpSpPr>
              <a:xfrm>
                <a:off x="722963" y="3820427"/>
                <a:ext cx="1088022" cy="1088022"/>
                <a:chOff x="2301102" y="836356"/>
                <a:chExt cx="1572738" cy="1572737"/>
              </a:xfrm>
            </p:grpSpPr>
            <p:sp>
              <p:nvSpPr>
                <p:cNvPr id="820" name="楕円 819">
                  <a:extLst>
                    <a:ext uri="{FF2B5EF4-FFF2-40B4-BE49-F238E27FC236}">
                      <a16:creationId xmlns:a16="http://schemas.microsoft.com/office/drawing/2014/main" id="{AAAED1C7-6342-D728-C909-096F9434129B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1" name="フリーフォーム: 図形 820">
                  <a:extLst>
                    <a:ext uri="{FF2B5EF4-FFF2-40B4-BE49-F238E27FC236}">
                      <a16:creationId xmlns:a16="http://schemas.microsoft.com/office/drawing/2014/main" id="{C39B7D78-FF0E-F971-7FF8-16E77A755986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22" name="グループ化 821">
                  <a:extLst>
                    <a:ext uri="{FF2B5EF4-FFF2-40B4-BE49-F238E27FC236}">
                      <a16:creationId xmlns:a16="http://schemas.microsoft.com/office/drawing/2014/main" id="{2A7BE405-C047-6172-54E6-CE12DED22953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823" name="フリーフォーム: 図形 822">
                    <a:extLst>
                      <a:ext uri="{FF2B5EF4-FFF2-40B4-BE49-F238E27FC236}">
                        <a16:creationId xmlns:a16="http://schemas.microsoft.com/office/drawing/2014/main" id="{044F7EC5-78DC-001D-5A5E-1B440BE132F5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24" name="楕円 823">
                    <a:extLst>
                      <a:ext uri="{FF2B5EF4-FFF2-40B4-BE49-F238E27FC236}">
                        <a16:creationId xmlns:a16="http://schemas.microsoft.com/office/drawing/2014/main" id="{F2F6B991-D946-C858-B0B0-E9B5173180C6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51" name="グループ化 850">
                <a:extLst>
                  <a:ext uri="{FF2B5EF4-FFF2-40B4-BE49-F238E27FC236}">
                    <a16:creationId xmlns:a16="http://schemas.microsoft.com/office/drawing/2014/main" id="{2328DBB4-884A-1A8C-3197-EB72E2FBA228}"/>
                  </a:ext>
                </a:extLst>
              </p:cNvPr>
              <p:cNvGrpSpPr/>
              <p:nvPr/>
            </p:nvGrpSpPr>
            <p:grpSpPr>
              <a:xfrm>
                <a:off x="2274783" y="4359438"/>
                <a:ext cx="641904" cy="641902"/>
                <a:chOff x="2301102" y="836356"/>
                <a:chExt cx="1572738" cy="1572737"/>
              </a:xfrm>
            </p:grpSpPr>
            <p:sp>
              <p:nvSpPr>
                <p:cNvPr id="852" name="楕円 851">
                  <a:extLst>
                    <a:ext uri="{FF2B5EF4-FFF2-40B4-BE49-F238E27FC236}">
                      <a16:creationId xmlns:a16="http://schemas.microsoft.com/office/drawing/2014/main" id="{61E8032E-E949-D1C8-5FA4-4CC08B371B0D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3" name="フリーフォーム: 図形 852">
                  <a:extLst>
                    <a:ext uri="{FF2B5EF4-FFF2-40B4-BE49-F238E27FC236}">
                      <a16:creationId xmlns:a16="http://schemas.microsoft.com/office/drawing/2014/main" id="{1C9EA270-F153-7DB2-D5AB-9C18C29ADCCA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54" name="グループ化 853">
                  <a:extLst>
                    <a:ext uri="{FF2B5EF4-FFF2-40B4-BE49-F238E27FC236}">
                      <a16:creationId xmlns:a16="http://schemas.microsoft.com/office/drawing/2014/main" id="{7DC8FB45-FC84-6B07-7B0C-E29EC12ABD6D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855" name="フリーフォーム: 図形 854">
                    <a:extLst>
                      <a:ext uri="{FF2B5EF4-FFF2-40B4-BE49-F238E27FC236}">
                        <a16:creationId xmlns:a16="http://schemas.microsoft.com/office/drawing/2014/main" id="{81C25EDD-A959-312D-DC6D-120BCFA96937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56" name="楕円 855">
                    <a:extLst>
                      <a:ext uri="{FF2B5EF4-FFF2-40B4-BE49-F238E27FC236}">
                        <a16:creationId xmlns:a16="http://schemas.microsoft.com/office/drawing/2014/main" id="{C49BB6BD-183D-1C4D-645C-584C306D7273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83" name="グループ化 882">
                <a:extLst>
                  <a:ext uri="{FF2B5EF4-FFF2-40B4-BE49-F238E27FC236}">
                    <a16:creationId xmlns:a16="http://schemas.microsoft.com/office/drawing/2014/main" id="{DB976439-9643-891E-41BF-E73DBAB8DB3C}"/>
                  </a:ext>
                </a:extLst>
              </p:cNvPr>
              <p:cNvGrpSpPr/>
              <p:nvPr/>
            </p:nvGrpSpPr>
            <p:grpSpPr>
              <a:xfrm>
                <a:off x="1285874" y="5176630"/>
                <a:ext cx="556970" cy="556968"/>
                <a:chOff x="2301102" y="836356"/>
                <a:chExt cx="1572738" cy="1572737"/>
              </a:xfrm>
            </p:grpSpPr>
            <p:sp>
              <p:nvSpPr>
                <p:cNvPr id="884" name="楕円 883">
                  <a:extLst>
                    <a:ext uri="{FF2B5EF4-FFF2-40B4-BE49-F238E27FC236}">
                      <a16:creationId xmlns:a16="http://schemas.microsoft.com/office/drawing/2014/main" id="{45CCA036-3924-7D88-7DBD-A5E46C8CC82B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5" name="フリーフォーム: 図形 884">
                  <a:extLst>
                    <a:ext uri="{FF2B5EF4-FFF2-40B4-BE49-F238E27FC236}">
                      <a16:creationId xmlns:a16="http://schemas.microsoft.com/office/drawing/2014/main" id="{C84CCEA5-62B3-E1E7-5E4E-19BA96BDB512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86" name="グループ化 885">
                  <a:extLst>
                    <a:ext uri="{FF2B5EF4-FFF2-40B4-BE49-F238E27FC236}">
                      <a16:creationId xmlns:a16="http://schemas.microsoft.com/office/drawing/2014/main" id="{0FE12BB3-E144-749D-9C0F-5A2E9E8341E8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887" name="フリーフォーム: 図形 886">
                    <a:extLst>
                      <a:ext uri="{FF2B5EF4-FFF2-40B4-BE49-F238E27FC236}">
                        <a16:creationId xmlns:a16="http://schemas.microsoft.com/office/drawing/2014/main" id="{88EE1C74-DC04-0B05-DA4C-9DC2ED372F04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8" name="楕円 887">
                    <a:extLst>
                      <a:ext uri="{FF2B5EF4-FFF2-40B4-BE49-F238E27FC236}">
                        <a16:creationId xmlns:a16="http://schemas.microsoft.com/office/drawing/2014/main" id="{371F3B89-5DC5-E501-EA9F-3765D9918D0A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15" name="グループ化 914">
                <a:extLst>
                  <a:ext uri="{FF2B5EF4-FFF2-40B4-BE49-F238E27FC236}">
                    <a16:creationId xmlns:a16="http://schemas.microsoft.com/office/drawing/2014/main" id="{8104F9E8-688B-285B-68F2-6161870619A4}"/>
                  </a:ext>
                </a:extLst>
              </p:cNvPr>
              <p:cNvGrpSpPr/>
              <p:nvPr/>
            </p:nvGrpSpPr>
            <p:grpSpPr>
              <a:xfrm>
                <a:off x="2570409" y="5207569"/>
                <a:ext cx="354202" cy="354200"/>
                <a:chOff x="2301102" y="836356"/>
                <a:chExt cx="1572738" cy="1572737"/>
              </a:xfrm>
            </p:grpSpPr>
            <p:sp>
              <p:nvSpPr>
                <p:cNvPr id="916" name="楕円 915">
                  <a:extLst>
                    <a:ext uri="{FF2B5EF4-FFF2-40B4-BE49-F238E27FC236}">
                      <a16:creationId xmlns:a16="http://schemas.microsoft.com/office/drawing/2014/main" id="{5E8F779B-71D0-7E67-DAD8-728C105D89EA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7" name="フリーフォーム: 図形 916">
                  <a:extLst>
                    <a:ext uri="{FF2B5EF4-FFF2-40B4-BE49-F238E27FC236}">
                      <a16:creationId xmlns:a16="http://schemas.microsoft.com/office/drawing/2014/main" id="{8FD4466A-3C07-3702-4673-1C7D62A9E233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18" name="グループ化 917">
                  <a:extLst>
                    <a:ext uri="{FF2B5EF4-FFF2-40B4-BE49-F238E27FC236}">
                      <a16:creationId xmlns:a16="http://schemas.microsoft.com/office/drawing/2014/main" id="{724E1725-3BBF-63A0-A47C-B85A18D3A0BC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919" name="フリーフォーム: 図形 918">
                    <a:extLst>
                      <a:ext uri="{FF2B5EF4-FFF2-40B4-BE49-F238E27FC236}">
                        <a16:creationId xmlns:a16="http://schemas.microsoft.com/office/drawing/2014/main" id="{5FE70A37-D10C-FC9B-6CA4-516B8D753B7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0" name="楕円 919">
                    <a:extLst>
                      <a:ext uri="{FF2B5EF4-FFF2-40B4-BE49-F238E27FC236}">
                        <a16:creationId xmlns:a16="http://schemas.microsoft.com/office/drawing/2014/main" id="{64E48A66-0801-4606-C466-C2FBF656C822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47" name="グループ化 946">
                <a:extLst>
                  <a:ext uri="{FF2B5EF4-FFF2-40B4-BE49-F238E27FC236}">
                    <a16:creationId xmlns:a16="http://schemas.microsoft.com/office/drawing/2014/main" id="{7E73C013-DE6A-D6A4-C561-9EBEA817010E}"/>
                  </a:ext>
                </a:extLst>
              </p:cNvPr>
              <p:cNvGrpSpPr/>
              <p:nvPr/>
            </p:nvGrpSpPr>
            <p:grpSpPr>
              <a:xfrm>
                <a:off x="2219494" y="5771054"/>
                <a:ext cx="229556" cy="229554"/>
                <a:chOff x="2301102" y="836356"/>
                <a:chExt cx="1572738" cy="1572737"/>
              </a:xfrm>
            </p:grpSpPr>
            <p:sp>
              <p:nvSpPr>
                <p:cNvPr id="948" name="楕円 947">
                  <a:extLst>
                    <a:ext uri="{FF2B5EF4-FFF2-40B4-BE49-F238E27FC236}">
                      <a16:creationId xmlns:a16="http://schemas.microsoft.com/office/drawing/2014/main" id="{E485F7EE-7CB7-69B3-032E-2F6EA594DDE4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9" name="フリーフォーム: 図形 948">
                  <a:extLst>
                    <a:ext uri="{FF2B5EF4-FFF2-40B4-BE49-F238E27FC236}">
                      <a16:creationId xmlns:a16="http://schemas.microsoft.com/office/drawing/2014/main" id="{278F46A0-A02E-DF74-735C-CFD88DC5CA73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50" name="グループ化 949">
                  <a:extLst>
                    <a:ext uri="{FF2B5EF4-FFF2-40B4-BE49-F238E27FC236}">
                      <a16:creationId xmlns:a16="http://schemas.microsoft.com/office/drawing/2014/main" id="{8359AD09-59F0-54E1-DB0D-0FDE20B51615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951" name="フリーフォーム: 図形 950">
                    <a:extLst>
                      <a:ext uri="{FF2B5EF4-FFF2-40B4-BE49-F238E27FC236}">
                        <a16:creationId xmlns:a16="http://schemas.microsoft.com/office/drawing/2014/main" id="{36D98B03-8ACD-E57C-E607-3D178ADB06D0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2" name="楕円 951">
                    <a:extLst>
                      <a:ext uri="{FF2B5EF4-FFF2-40B4-BE49-F238E27FC236}">
                        <a16:creationId xmlns:a16="http://schemas.microsoft.com/office/drawing/2014/main" id="{BA3D1D89-8AE7-C2B6-D8C1-A9A423D52AB7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79" name="グループ化 978">
                <a:extLst>
                  <a:ext uri="{FF2B5EF4-FFF2-40B4-BE49-F238E27FC236}">
                    <a16:creationId xmlns:a16="http://schemas.microsoft.com/office/drawing/2014/main" id="{2BB9C4E4-7754-BEDC-BC8F-226703E9847D}"/>
                  </a:ext>
                </a:extLst>
              </p:cNvPr>
              <p:cNvGrpSpPr/>
              <p:nvPr/>
            </p:nvGrpSpPr>
            <p:grpSpPr>
              <a:xfrm>
                <a:off x="2562394" y="6061200"/>
                <a:ext cx="229556" cy="229554"/>
                <a:chOff x="2301102" y="836356"/>
                <a:chExt cx="1572738" cy="1572737"/>
              </a:xfrm>
            </p:grpSpPr>
            <p:sp>
              <p:nvSpPr>
                <p:cNvPr id="980" name="楕円 979">
                  <a:extLst>
                    <a:ext uri="{FF2B5EF4-FFF2-40B4-BE49-F238E27FC236}">
                      <a16:creationId xmlns:a16="http://schemas.microsoft.com/office/drawing/2014/main" id="{98A2D459-6619-E5FD-5C3A-DA50791149DB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1" name="フリーフォーム: 図形 980">
                  <a:extLst>
                    <a:ext uri="{FF2B5EF4-FFF2-40B4-BE49-F238E27FC236}">
                      <a16:creationId xmlns:a16="http://schemas.microsoft.com/office/drawing/2014/main" id="{76E33850-2D1B-83A8-6F59-761B6C95FC29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82" name="グループ化 981">
                  <a:extLst>
                    <a:ext uri="{FF2B5EF4-FFF2-40B4-BE49-F238E27FC236}">
                      <a16:creationId xmlns:a16="http://schemas.microsoft.com/office/drawing/2014/main" id="{8C60D5BD-7DF0-62D9-2107-1DF180A75B1A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983" name="フリーフォーム: 図形 982">
                    <a:extLst>
                      <a:ext uri="{FF2B5EF4-FFF2-40B4-BE49-F238E27FC236}">
                        <a16:creationId xmlns:a16="http://schemas.microsoft.com/office/drawing/2014/main" id="{EDC59EB7-297E-5114-A637-C5AEFF24A2BE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4" name="楕円 983">
                    <a:extLst>
                      <a:ext uri="{FF2B5EF4-FFF2-40B4-BE49-F238E27FC236}">
                        <a16:creationId xmlns:a16="http://schemas.microsoft.com/office/drawing/2014/main" id="{AECB3814-D0CA-C47D-D357-BC61C4F98FDA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11" name="グループ化 1010">
                <a:extLst>
                  <a:ext uri="{FF2B5EF4-FFF2-40B4-BE49-F238E27FC236}">
                    <a16:creationId xmlns:a16="http://schemas.microsoft.com/office/drawing/2014/main" id="{A282E87D-32C1-E27F-F09D-318464F3E78F}"/>
                  </a:ext>
                </a:extLst>
              </p:cNvPr>
              <p:cNvGrpSpPr/>
              <p:nvPr/>
            </p:nvGrpSpPr>
            <p:grpSpPr>
              <a:xfrm>
                <a:off x="2764617" y="5753469"/>
                <a:ext cx="229556" cy="229554"/>
                <a:chOff x="2301102" y="836356"/>
                <a:chExt cx="1572738" cy="1572737"/>
              </a:xfrm>
            </p:grpSpPr>
            <p:sp>
              <p:nvSpPr>
                <p:cNvPr id="1012" name="楕円 1011">
                  <a:extLst>
                    <a:ext uri="{FF2B5EF4-FFF2-40B4-BE49-F238E27FC236}">
                      <a16:creationId xmlns:a16="http://schemas.microsoft.com/office/drawing/2014/main" id="{5D78C01B-983F-796A-CAF0-41512558AFE0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3" name="フリーフォーム: 図形 1012">
                  <a:extLst>
                    <a:ext uri="{FF2B5EF4-FFF2-40B4-BE49-F238E27FC236}">
                      <a16:creationId xmlns:a16="http://schemas.microsoft.com/office/drawing/2014/main" id="{36C84AB5-EB62-FA71-7698-8214CD27BB71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14" name="グループ化 1013">
                  <a:extLst>
                    <a:ext uri="{FF2B5EF4-FFF2-40B4-BE49-F238E27FC236}">
                      <a16:creationId xmlns:a16="http://schemas.microsoft.com/office/drawing/2014/main" id="{B26B2BEF-23DA-EB9B-490D-94B8FF3189EB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1015" name="フリーフォーム: 図形 1014">
                    <a:extLst>
                      <a:ext uri="{FF2B5EF4-FFF2-40B4-BE49-F238E27FC236}">
                        <a16:creationId xmlns:a16="http://schemas.microsoft.com/office/drawing/2014/main" id="{27528098-2F7C-1ECE-513D-55496B422829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6" name="楕円 1015">
                    <a:extLst>
                      <a:ext uri="{FF2B5EF4-FFF2-40B4-BE49-F238E27FC236}">
                        <a16:creationId xmlns:a16="http://schemas.microsoft.com/office/drawing/2014/main" id="{F5C51AE6-09C9-8806-A22A-AFF1D8EF1A7A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43" name="グループ化 1042">
                <a:extLst>
                  <a:ext uri="{FF2B5EF4-FFF2-40B4-BE49-F238E27FC236}">
                    <a16:creationId xmlns:a16="http://schemas.microsoft.com/office/drawing/2014/main" id="{EE303B4E-284F-D0A9-3785-E33F6531C6EF}"/>
                  </a:ext>
                </a:extLst>
              </p:cNvPr>
              <p:cNvGrpSpPr/>
              <p:nvPr/>
            </p:nvGrpSpPr>
            <p:grpSpPr>
              <a:xfrm>
                <a:off x="2994355" y="6115195"/>
                <a:ext cx="204146" cy="204144"/>
                <a:chOff x="2301102" y="836356"/>
                <a:chExt cx="1572738" cy="1572737"/>
              </a:xfrm>
            </p:grpSpPr>
            <p:sp>
              <p:nvSpPr>
                <p:cNvPr id="1044" name="楕円 1043">
                  <a:extLst>
                    <a:ext uri="{FF2B5EF4-FFF2-40B4-BE49-F238E27FC236}">
                      <a16:creationId xmlns:a16="http://schemas.microsoft.com/office/drawing/2014/main" id="{A48DD876-E115-EEA9-F42D-2A66B1D3A428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5" name="フリーフォーム: 図形 1044">
                  <a:extLst>
                    <a:ext uri="{FF2B5EF4-FFF2-40B4-BE49-F238E27FC236}">
                      <a16:creationId xmlns:a16="http://schemas.microsoft.com/office/drawing/2014/main" id="{3D5E7B4A-34F1-440F-5EE6-88C64B6BBC80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46" name="グループ化 1045">
                  <a:extLst>
                    <a:ext uri="{FF2B5EF4-FFF2-40B4-BE49-F238E27FC236}">
                      <a16:creationId xmlns:a16="http://schemas.microsoft.com/office/drawing/2014/main" id="{E892DA54-A3D2-088F-ECBC-59E410E1B0F7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1047" name="フリーフォーム: 図形 1046">
                    <a:extLst>
                      <a:ext uri="{FF2B5EF4-FFF2-40B4-BE49-F238E27FC236}">
                        <a16:creationId xmlns:a16="http://schemas.microsoft.com/office/drawing/2014/main" id="{45AD5AB5-FCFA-1BE9-21A5-5FF8A5475338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8" name="楕円 1047">
                    <a:extLst>
                      <a:ext uri="{FF2B5EF4-FFF2-40B4-BE49-F238E27FC236}">
                        <a16:creationId xmlns:a16="http://schemas.microsoft.com/office/drawing/2014/main" id="{D59BF2DE-77C0-B6DD-643A-A61C8BF81252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75" name="グループ化 1074">
                <a:extLst>
                  <a:ext uri="{FF2B5EF4-FFF2-40B4-BE49-F238E27FC236}">
                    <a16:creationId xmlns:a16="http://schemas.microsoft.com/office/drawing/2014/main" id="{F6F3FD4A-7AA8-ED39-D83F-70D38B379F79}"/>
                  </a:ext>
                </a:extLst>
              </p:cNvPr>
              <p:cNvGrpSpPr/>
              <p:nvPr/>
            </p:nvGrpSpPr>
            <p:grpSpPr>
              <a:xfrm>
                <a:off x="1463356" y="6008447"/>
                <a:ext cx="229556" cy="229554"/>
                <a:chOff x="2301102" y="836356"/>
                <a:chExt cx="1572738" cy="1572737"/>
              </a:xfrm>
            </p:grpSpPr>
            <p:sp>
              <p:nvSpPr>
                <p:cNvPr id="1076" name="楕円 1075">
                  <a:extLst>
                    <a:ext uri="{FF2B5EF4-FFF2-40B4-BE49-F238E27FC236}">
                      <a16:creationId xmlns:a16="http://schemas.microsoft.com/office/drawing/2014/main" id="{A5E56FC1-1A8C-5F8A-6601-1D3DB06865C9}"/>
                    </a:ext>
                  </a:extLst>
                </p:cNvPr>
                <p:cNvSpPr/>
                <p:nvPr/>
              </p:nvSpPr>
              <p:spPr>
                <a:xfrm>
                  <a:off x="2301102" y="836356"/>
                  <a:ext cx="1572738" cy="1572737"/>
                </a:xfrm>
                <a:prstGeom prst="ellipse">
                  <a:avLst/>
                </a:prstGeom>
                <a:gradFill flip="none" rotWithShape="1">
                  <a:gsLst>
                    <a:gs pos="100000">
                      <a:schemeClr val="bg1"/>
                    </a:gs>
                    <a:gs pos="31000">
                      <a:schemeClr val="accent1">
                        <a:lumMod val="5000"/>
                        <a:lumOff val="95000"/>
                        <a:alpha val="0"/>
                      </a:schemeClr>
                    </a:gs>
                    <a:gs pos="80000">
                      <a:srgbClr val="FF99CC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7" name="フリーフォーム: 図形 1076">
                  <a:extLst>
                    <a:ext uri="{FF2B5EF4-FFF2-40B4-BE49-F238E27FC236}">
                      <a16:creationId xmlns:a16="http://schemas.microsoft.com/office/drawing/2014/main" id="{5B4EB05C-E919-E9BF-B1DF-532DC245791F}"/>
                    </a:ext>
                  </a:extLst>
                </p:cNvPr>
                <p:cNvSpPr/>
                <p:nvPr/>
              </p:nvSpPr>
              <p:spPr>
                <a:xfrm>
                  <a:off x="2352603" y="872839"/>
                  <a:ext cx="1478280" cy="1493600"/>
                </a:xfrm>
                <a:custGeom>
                  <a:avLst/>
                  <a:gdLst>
                    <a:gd name="connsiteX0" fmla="*/ 51618 w 1478280"/>
                    <a:gd name="connsiteY0" fmla="*/ 526510 h 1493600"/>
                    <a:gd name="connsiteX1" fmla="*/ 36269 w 1478280"/>
                    <a:gd name="connsiteY1" fmla="*/ 600250 h 1493600"/>
                    <a:gd name="connsiteX2" fmla="*/ 46230 w 1478280"/>
                    <a:gd name="connsiteY2" fmla="*/ 804694 h 1493600"/>
                    <a:gd name="connsiteX3" fmla="*/ 62029 w 1478280"/>
                    <a:gd name="connsiteY3" fmla="*/ 862248 h 1493600"/>
                    <a:gd name="connsiteX4" fmla="*/ 55034 w 1478280"/>
                    <a:gd name="connsiteY4" fmla="*/ 810826 h 1493600"/>
                    <a:gd name="connsiteX5" fmla="*/ 82227 w 1478280"/>
                    <a:gd name="connsiteY5" fmla="*/ 600610 h 1493600"/>
                    <a:gd name="connsiteX6" fmla="*/ 102528 w 1478280"/>
                    <a:gd name="connsiteY6" fmla="*/ 554779 h 1493600"/>
                    <a:gd name="connsiteX7" fmla="*/ 90266 w 1478280"/>
                    <a:gd name="connsiteY7" fmla="*/ 613688 h 1493600"/>
                    <a:gd name="connsiteX8" fmla="*/ 162963 w 1478280"/>
                    <a:gd name="connsiteY8" fmla="*/ 982028 h 1493600"/>
                    <a:gd name="connsiteX9" fmla="*/ 190152 w 1478280"/>
                    <a:gd name="connsiteY9" fmla="*/ 1026272 h 1493600"/>
                    <a:gd name="connsiteX10" fmla="*/ 166406 w 1478280"/>
                    <a:gd name="connsiteY10" fmla="*/ 971652 h 1493600"/>
                    <a:gd name="connsiteX11" fmla="*/ 137655 w 1478280"/>
                    <a:gd name="connsiteY11" fmla="*/ 737308 h 1493600"/>
                    <a:gd name="connsiteX12" fmla="*/ 142480 w 1478280"/>
                    <a:gd name="connsiteY12" fmla="*/ 714129 h 1493600"/>
                    <a:gd name="connsiteX13" fmla="*/ 142465 w 1478280"/>
                    <a:gd name="connsiteY13" fmla="*/ 732428 h 1493600"/>
                    <a:gd name="connsiteX14" fmla="*/ 465015 w 1478280"/>
                    <a:gd name="connsiteY14" fmla="*/ 1221599 h 1493600"/>
                    <a:gd name="connsiteX15" fmla="*/ 1049924 w 1478280"/>
                    <a:gd name="connsiteY15" fmla="*/ 1256350 h 1493600"/>
                    <a:gd name="connsiteX16" fmla="*/ 1065764 w 1478280"/>
                    <a:gd name="connsiteY16" fmla="*/ 1247188 h 1493600"/>
                    <a:gd name="connsiteX17" fmla="*/ 1048103 w 1478280"/>
                    <a:gd name="connsiteY17" fmla="*/ 1262956 h 1493600"/>
                    <a:gd name="connsiteX18" fmla="*/ 830780 w 1478280"/>
                    <a:gd name="connsiteY18" fmla="*/ 1355229 h 1493600"/>
                    <a:gd name="connsiteX19" fmla="*/ 771612 w 1478280"/>
                    <a:gd name="connsiteY19" fmla="*/ 1361973 h 1493600"/>
                    <a:gd name="connsiteX20" fmla="*/ 823513 w 1478280"/>
                    <a:gd name="connsiteY20" fmla="*/ 1363397 h 1493600"/>
                    <a:gd name="connsiteX21" fmla="*/ 1178854 w 1478280"/>
                    <a:gd name="connsiteY21" fmla="*/ 1242185 h 1493600"/>
                    <a:gd name="connsiteX22" fmla="*/ 1223740 w 1478280"/>
                    <a:gd name="connsiteY22" fmla="*/ 1202111 h 1493600"/>
                    <a:gd name="connsiteX23" fmla="*/ 1194199 w 1478280"/>
                    <a:gd name="connsiteY23" fmla="*/ 1242607 h 1493600"/>
                    <a:gd name="connsiteX24" fmla="*/ 1025743 w 1478280"/>
                    <a:gd name="connsiteY24" fmla="*/ 1371265 h 1493600"/>
                    <a:gd name="connsiteX25" fmla="*/ 977702 w 1478280"/>
                    <a:gd name="connsiteY25" fmla="*/ 1390923 h 1493600"/>
                    <a:gd name="connsiteX26" fmla="*/ 1035457 w 1478280"/>
                    <a:gd name="connsiteY26" fmla="*/ 1375825 h 1493600"/>
                    <a:gd name="connsiteX27" fmla="*/ 1217492 w 1478280"/>
                    <a:gd name="connsiteY27" fmla="*/ 1282229 h 1493600"/>
                    <a:gd name="connsiteX28" fmla="*/ 1273678 w 1478280"/>
                    <a:gd name="connsiteY28" fmla="*/ 1232067 h 1493600"/>
                    <a:gd name="connsiteX29" fmla="*/ 1235693 w 1478280"/>
                    <a:gd name="connsiteY29" fmla="*/ 1278633 h 1493600"/>
                    <a:gd name="connsiteX30" fmla="*/ 365883 w 1478280"/>
                    <a:gd name="connsiteY30" fmla="*/ 1393301 h 1493600"/>
                    <a:gd name="connsiteX31" fmla="*/ 30282 w 1478280"/>
                    <a:gd name="connsiteY31" fmla="*/ 582689 h 1493600"/>
                    <a:gd name="connsiteX32" fmla="*/ 761855 w 1478280"/>
                    <a:gd name="connsiteY32" fmla="*/ 268 h 1493600"/>
                    <a:gd name="connsiteX33" fmla="*/ 1112397 w 1478280"/>
                    <a:gd name="connsiteY33" fmla="*/ 100300 h 1493600"/>
                    <a:gd name="connsiteX34" fmla="*/ 1447998 w 1478280"/>
                    <a:gd name="connsiteY34" fmla="*/ 910912 h 1493600"/>
                    <a:gd name="connsiteX35" fmla="*/ 1426662 w 1478280"/>
                    <a:gd name="connsiteY35" fmla="*/ 967091 h 1493600"/>
                    <a:gd name="connsiteX36" fmla="*/ 1442011 w 1478280"/>
                    <a:gd name="connsiteY36" fmla="*/ 893351 h 1493600"/>
                    <a:gd name="connsiteX37" fmla="*/ 1432050 w 1478280"/>
                    <a:gd name="connsiteY37" fmla="*/ 688907 h 1493600"/>
                    <a:gd name="connsiteX38" fmla="*/ 1416251 w 1478280"/>
                    <a:gd name="connsiteY38" fmla="*/ 631353 h 1493600"/>
                    <a:gd name="connsiteX39" fmla="*/ 1423246 w 1478280"/>
                    <a:gd name="connsiteY39" fmla="*/ 682775 h 1493600"/>
                    <a:gd name="connsiteX40" fmla="*/ 1396053 w 1478280"/>
                    <a:gd name="connsiteY40" fmla="*/ 892991 h 1493600"/>
                    <a:gd name="connsiteX41" fmla="*/ 1375752 w 1478280"/>
                    <a:gd name="connsiteY41" fmla="*/ 938823 h 1493600"/>
                    <a:gd name="connsiteX42" fmla="*/ 1388014 w 1478280"/>
                    <a:gd name="connsiteY42" fmla="*/ 879913 h 1493600"/>
                    <a:gd name="connsiteX43" fmla="*/ 1315317 w 1478280"/>
                    <a:gd name="connsiteY43" fmla="*/ 511573 h 1493600"/>
                    <a:gd name="connsiteX44" fmla="*/ 1288128 w 1478280"/>
                    <a:gd name="connsiteY44" fmla="*/ 467329 h 1493600"/>
                    <a:gd name="connsiteX45" fmla="*/ 1311874 w 1478280"/>
                    <a:gd name="connsiteY45" fmla="*/ 521949 h 1493600"/>
                    <a:gd name="connsiteX46" fmla="*/ 1340625 w 1478280"/>
                    <a:gd name="connsiteY46" fmla="*/ 756293 h 1493600"/>
                    <a:gd name="connsiteX47" fmla="*/ 1335800 w 1478280"/>
                    <a:gd name="connsiteY47" fmla="*/ 779472 h 1493600"/>
                    <a:gd name="connsiteX48" fmla="*/ 1335814 w 1478280"/>
                    <a:gd name="connsiteY48" fmla="*/ 761173 h 1493600"/>
                    <a:gd name="connsiteX49" fmla="*/ 1013265 w 1478280"/>
                    <a:gd name="connsiteY49" fmla="*/ 272002 h 1493600"/>
                    <a:gd name="connsiteX50" fmla="*/ 428356 w 1478280"/>
                    <a:gd name="connsiteY50" fmla="*/ 237251 h 1493600"/>
                    <a:gd name="connsiteX51" fmla="*/ 412516 w 1478280"/>
                    <a:gd name="connsiteY51" fmla="*/ 246413 h 1493600"/>
                    <a:gd name="connsiteX52" fmla="*/ 430177 w 1478280"/>
                    <a:gd name="connsiteY52" fmla="*/ 230646 h 1493600"/>
                    <a:gd name="connsiteX53" fmla="*/ 647500 w 1478280"/>
                    <a:gd name="connsiteY53" fmla="*/ 138372 h 1493600"/>
                    <a:gd name="connsiteX54" fmla="*/ 706668 w 1478280"/>
                    <a:gd name="connsiteY54" fmla="*/ 131628 h 1493600"/>
                    <a:gd name="connsiteX55" fmla="*/ 654767 w 1478280"/>
                    <a:gd name="connsiteY55" fmla="*/ 130204 h 1493600"/>
                    <a:gd name="connsiteX56" fmla="*/ 299426 w 1478280"/>
                    <a:gd name="connsiteY56" fmla="*/ 251416 h 1493600"/>
                    <a:gd name="connsiteX57" fmla="*/ 254540 w 1478280"/>
                    <a:gd name="connsiteY57" fmla="*/ 291491 h 1493600"/>
                    <a:gd name="connsiteX58" fmla="*/ 284081 w 1478280"/>
                    <a:gd name="connsiteY58" fmla="*/ 250994 h 1493600"/>
                    <a:gd name="connsiteX59" fmla="*/ 452537 w 1478280"/>
                    <a:gd name="connsiteY59" fmla="*/ 122336 h 1493600"/>
                    <a:gd name="connsiteX60" fmla="*/ 500578 w 1478280"/>
                    <a:gd name="connsiteY60" fmla="*/ 102678 h 1493600"/>
                    <a:gd name="connsiteX61" fmla="*/ 442823 w 1478280"/>
                    <a:gd name="connsiteY61" fmla="*/ 117776 h 1493600"/>
                    <a:gd name="connsiteX62" fmla="*/ 260788 w 1478280"/>
                    <a:gd name="connsiteY62" fmla="*/ 211372 h 1493600"/>
                    <a:gd name="connsiteX63" fmla="*/ 204602 w 1478280"/>
                    <a:gd name="connsiteY63" fmla="*/ 261534 h 1493600"/>
                    <a:gd name="connsiteX64" fmla="*/ 242587 w 1478280"/>
                    <a:gd name="connsiteY64" fmla="*/ 214968 h 1493600"/>
                    <a:gd name="connsiteX65" fmla="*/ 761855 w 1478280"/>
                    <a:gd name="connsiteY65" fmla="*/ 268 h 1493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478280" h="1493600">
                      <a:moveTo>
                        <a:pt x="51618" y="526510"/>
                      </a:moveTo>
                      <a:lnTo>
                        <a:pt x="36269" y="600250"/>
                      </a:lnTo>
                      <a:cubicBezTo>
                        <a:pt x="29321" y="668464"/>
                        <a:pt x="32862" y="737345"/>
                        <a:pt x="46230" y="804694"/>
                      </a:cubicBezTo>
                      <a:lnTo>
                        <a:pt x="62029" y="862248"/>
                      </a:lnTo>
                      <a:lnTo>
                        <a:pt x="55034" y="810826"/>
                      </a:lnTo>
                      <a:cubicBezTo>
                        <a:pt x="51548" y="740243"/>
                        <a:pt x="60302" y="669139"/>
                        <a:pt x="82227" y="600610"/>
                      </a:cubicBezTo>
                      <a:lnTo>
                        <a:pt x="102528" y="554779"/>
                      </a:lnTo>
                      <a:lnTo>
                        <a:pt x="90266" y="613688"/>
                      </a:lnTo>
                      <a:cubicBezTo>
                        <a:pt x="77461" y="739416"/>
                        <a:pt x="103319" y="867610"/>
                        <a:pt x="162963" y="982028"/>
                      </a:cubicBezTo>
                      <a:lnTo>
                        <a:pt x="190152" y="1026272"/>
                      </a:lnTo>
                      <a:lnTo>
                        <a:pt x="166406" y="971652"/>
                      </a:lnTo>
                      <a:cubicBezTo>
                        <a:pt x="139780" y="896198"/>
                        <a:pt x="129623" y="816173"/>
                        <a:pt x="137655" y="737308"/>
                      </a:cubicBezTo>
                      <a:lnTo>
                        <a:pt x="142480" y="714129"/>
                      </a:lnTo>
                      <a:lnTo>
                        <a:pt x="142465" y="732428"/>
                      </a:lnTo>
                      <a:cubicBezTo>
                        <a:pt x="161653" y="926282"/>
                        <a:pt x="276141" y="1112552"/>
                        <a:pt x="465015" y="1221599"/>
                      </a:cubicBezTo>
                      <a:cubicBezTo>
                        <a:pt x="653889" y="1330645"/>
                        <a:pt x="872447" y="1336660"/>
                        <a:pt x="1049924" y="1256350"/>
                      </a:cubicBezTo>
                      <a:lnTo>
                        <a:pt x="1065764" y="1247188"/>
                      </a:lnTo>
                      <a:lnTo>
                        <a:pt x="1048103" y="1262956"/>
                      </a:lnTo>
                      <a:cubicBezTo>
                        <a:pt x="983820" y="1309344"/>
                        <a:pt x="909438" y="1340561"/>
                        <a:pt x="830780" y="1355229"/>
                      </a:cubicBezTo>
                      <a:lnTo>
                        <a:pt x="771612" y="1361973"/>
                      </a:lnTo>
                      <a:lnTo>
                        <a:pt x="823513" y="1363397"/>
                      </a:lnTo>
                      <a:cubicBezTo>
                        <a:pt x="952425" y="1357842"/>
                        <a:pt x="1076373" y="1316138"/>
                        <a:pt x="1178854" y="1242185"/>
                      </a:cubicBezTo>
                      <a:lnTo>
                        <a:pt x="1223740" y="1202111"/>
                      </a:lnTo>
                      <a:lnTo>
                        <a:pt x="1194199" y="1242607"/>
                      </a:lnTo>
                      <a:cubicBezTo>
                        <a:pt x="1145814" y="1295859"/>
                        <a:pt x="1088613" y="1338993"/>
                        <a:pt x="1025743" y="1371265"/>
                      </a:cubicBezTo>
                      <a:lnTo>
                        <a:pt x="977702" y="1390923"/>
                      </a:lnTo>
                      <a:lnTo>
                        <a:pt x="1035457" y="1375825"/>
                      </a:lnTo>
                      <a:cubicBezTo>
                        <a:pt x="1100467" y="1353728"/>
                        <a:pt x="1161891" y="1322353"/>
                        <a:pt x="1217492" y="1282229"/>
                      </a:cubicBezTo>
                      <a:lnTo>
                        <a:pt x="1273678" y="1232067"/>
                      </a:lnTo>
                      <a:lnTo>
                        <a:pt x="1235693" y="1278633"/>
                      </a:lnTo>
                      <a:cubicBezTo>
                        <a:pt x="1025891" y="1509541"/>
                        <a:pt x="663180" y="1564945"/>
                        <a:pt x="365883" y="1393301"/>
                      </a:cubicBezTo>
                      <a:cubicBezTo>
                        <a:pt x="68586" y="1221656"/>
                        <a:pt x="-64789" y="879836"/>
                        <a:pt x="30282" y="582689"/>
                      </a:cubicBezTo>
                      <a:close/>
                      <a:moveTo>
                        <a:pt x="761855" y="268"/>
                      </a:moveTo>
                      <a:cubicBezTo>
                        <a:pt x="880226" y="3496"/>
                        <a:pt x="1000911" y="35934"/>
                        <a:pt x="1112397" y="100300"/>
                      </a:cubicBezTo>
                      <a:cubicBezTo>
                        <a:pt x="1409694" y="271945"/>
                        <a:pt x="1543069" y="613765"/>
                        <a:pt x="1447998" y="910912"/>
                      </a:cubicBezTo>
                      <a:lnTo>
                        <a:pt x="1426662" y="967091"/>
                      </a:lnTo>
                      <a:lnTo>
                        <a:pt x="1442011" y="893351"/>
                      </a:lnTo>
                      <a:cubicBezTo>
                        <a:pt x="1448959" y="825137"/>
                        <a:pt x="1445418" y="756256"/>
                        <a:pt x="1432050" y="688907"/>
                      </a:cubicBezTo>
                      <a:lnTo>
                        <a:pt x="1416251" y="631353"/>
                      </a:lnTo>
                      <a:lnTo>
                        <a:pt x="1423246" y="682775"/>
                      </a:lnTo>
                      <a:cubicBezTo>
                        <a:pt x="1426732" y="753358"/>
                        <a:pt x="1417978" y="824462"/>
                        <a:pt x="1396053" y="892991"/>
                      </a:cubicBezTo>
                      <a:lnTo>
                        <a:pt x="1375752" y="938823"/>
                      </a:lnTo>
                      <a:lnTo>
                        <a:pt x="1388014" y="879913"/>
                      </a:lnTo>
                      <a:cubicBezTo>
                        <a:pt x="1400819" y="754185"/>
                        <a:pt x="1374961" y="625992"/>
                        <a:pt x="1315317" y="511573"/>
                      </a:cubicBezTo>
                      <a:lnTo>
                        <a:pt x="1288128" y="467329"/>
                      </a:lnTo>
                      <a:lnTo>
                        <a:pt x="1311874" y="521949"/>
                      </a:lnTo>
                      <a:cubicBezTo>
                        <a:pt x="1338500" y="597403"/>
                        <a:pt x="1348657" y="677428"/>
                        <a:pt x="1340625" y="756293"/>
                      </a:cubicBezTo>
                      <a:lnTo>
                        <a:pt x="1335800" y="779472"/>
                      </a:lnTo>
                      <a:lnTo>
                        <a:pt x="1335814" y="761173"/>
                      </a:lnTo>
                      <a:cubicBezTo>
                        <a:pt x="1316627" y="567319"/>
                        <a:pt x="1202139" y="381049"/>
                        <a:pt x="1013265" y="272002"/>
                      </a:cubicBezTo>
                      <a:cubicBezTo>
                        <a:pt x="824391" y="162956"/>
                        <a:pt x="605833" y="156941"/>
                        <a:pt x="428356" y="237251"/>
                      </a:cubicBezTo>
                      <a:lnTo>
                        <a:pt x="412516" y="246413"/>
                      </a:lnTo>
                      <a:lnTo>
                        <a:pt x="430177" y="230646"/>
                      </a:lnTo>
                      <a:cubicBezTo>
                        <a:pt x="494460" y="184257"/>
                        <a:pt x="568842" y="153041"/>
                        <a:pt x="647500" y="138372"/>
                      </a:cubicBezTo>
                      <a:lnTo>
                        <a:pt x="706668" y="131628"/>
                      </a:lnTo>
                      <a:lnTo>
                        <a:pt x="654767" y="130204"/>
                      </a:lnTo>
                      <a:cubicBezTo>
                        <a:pt x="525855" y="135760"/>
                        <a:pt x="401907" y="177463"/>
                        <a:pt x="299426" y="251416"/>
                      </a:cubicBezTo>
                      <a:lnTo>
                        <a:pt x="254540" y="291491"/>
                      </a:lnTo>
                      <a:lnTo>
                        <a:pt x="284081" y="250994"/>
                      </a:lnTo>
                      <a:cubicBezTo>
                        <a:pt x="332466" y="197742"/>
                        <a:pt x="389667" y="154608"/>
                        <a:pt x="452537" y="122336"/>
                      </a:cubicBezTo>
                      <a:lnTo>
                        <a:pt x="500578" y="102678"/>
                      </a:lnTo>
                      <a:lnTo>
                        <a:pt x="442823" y="117776"/>
                      </a:lnTo>
                      <a:cubicBezTo>
                        <a:pt x="377813" y="139874"/>
                        <a:pt x="316389" y="171248"/>
                        <a:pt x="260788" y="211372"/>
                      </a:cubicBezTo>
                      <a:lnTo>
                        <a:pt x="204602" y="261534"/>
                      </a:lnTo>
                      <a:lnTo>
                        <a:pt x="242587" y="214968"/>
                      </a:lnTo>
                      <a:cubicBezTo>
                        <a:pt x="373713" y="70651"/>
                        <a:pt x="564570" y="-5111"/>
                        <a:pt x="761855" y="268"/>
                      </a:cubicBezTo>
                      <a:close/>
                    </a:path>
                  </a:pathLst>
                </a:custGeom>
                <a:solidFill>
                  <a:schemeClr val="bg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78" name="グループ化 1077">
                  <a:extLst>
                    <a:ext uri="{FF2B5EF4-FFF2-40B4-BE49-F238E27FC236}">
                      <a16:creationId xmlns:a16="http://schemas.microsoft.com/office/drawing/2014/main" id="{19F81159-5A57-07BD-6BF5-A35A52DE2463}"/>
                    </a:ext>
                  </a:extLst>
                </p:cNvPr>
                <p:cNvGrpSpPr/>
                <p:nvPr/>
              </p:nvGrpSpPr>
              <p:grpSpPr>
                <a:xfrm>
                  <a:off x="2376863" y="974966"/>
                  <a:ext cx="1466387" cy="1298702"/>
                  <a:chOff x="2463059" y="2915757"/>
                  <a:chExt cx="1466387" cy="1298702"/>
                </a:xfrm>
              </p:grpSpPr>
              <p:sp>
                <p:nvSpPr>
                  <p:cNvPr id="1079" name="フリーフォーム: 図形 1078">
                    <a:extLst>
                      <a:ext uri="{FF2B5EF4-FFF2-40B4-BE49-F238E27FC236}">
                        <a16:creationId xmlns:a16="http://schemas.microsoft.com/office/drawing/2014/main" id="{92EAB81F-1722-EF7A-D309-9CEE2FDE067F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131374" y="2915757"/>
                    <a:ext cx="798072" cy="116404"/>
                  </a:xfrm>
                  <a:custGeom>
                    <a:avLst/>
                    <a:gdLst>
                      <a:gd name="connsiteX0" fmla="*/ 280268 w 560536"/>
                      <a:gd name="connsiteY0" fmla="*/ 0 h 154035"/>
                      <a:gd name="connsiteX1" fmla="*/ 556708 w 560536"/>
                      <a:gd name="connsiteY1" fmla="*/ 146982 h 154035"/>
                      <a:gd name="connsiteX2" fmla="*/ 560536 w 560536"/>
                      <a:gd name="connsiteY2" fmla="*/ 154035 h 154035"/>
                      <a:gd name="connsiteX3" fmla="*/ 515923 w 560536"/>
                      <a:gd name="connsiteY3" fmla="*/ 117226 h 154035"/>
                      <a:gd name="connsiteX4" fmla="*/ 280268 w 560536"/>
                      <a:gd name="connsiteY4" fmla="*/ 45243 h 154035"/>
                      <a:gd name="connsiteX5" fmla="*/ 44614 w 560536"/>
                      <a:gd name="connsiteY5" fmla="*/ 117226 h 154035"/>
                      <a:gd name="connsiteX6" fmla="*/ 0 w 560536"/>
                      <a:gd name="connsiteY6" fmla="*/ 154035 h 154035"/>
                      <a:gd name="connsiteX7" fmla="*/ 3828 w 560536"/>
                      <a:gd name="connsiteY7" fmla="*/ 146982 h 154035"/>
                      <a:gd name="connsiteX8" fmla="*/ 280268 w 560536"/>
                      <a:gd name="connsiteY8" fmla="*/ 0 h 1540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60536" h="154035">
                        <a:moveTo>
                          <a:pt x="280268" y="0"/>
                        </a:moveTo>
                        <a:cubicBezTo>
                          <a:pt x="395342" y="0"/>
                          <a:pt x="496798" y="58304"/>
                          <a:pt x="556708" y="146982"/>
                        </a:cubicBezTo>
                        <a:lnTo>
                          <a:pt x="560536" y="154035"/>
                        </a:lnTo>
                        <a:lnTo>
                          <a:pt x="515923" y="117226"/>
                        </a:lnTo>
                        <a:cubicBezTo>
                          <a:pt x="448654" y="71780"/>
                          <a:pt x="367560" y="45243"/>
                          <a:pt x="280268" y="45243"/>
                        </a:cubicBezTo>
                        <a:cubicBezTo>
                          <a:pt x="192977" y="45243"/>
                          <a:pt x="111883" y="71780"/>
                          <a:pt x="44614" y="117226"/>
                        </a:cubicBezTo>
                        <a:lnTo>
                          <a:pt x="0" y="154035"/>
                        </a:lnTo>
                        <a:lnTo>
                          <a:pt x="3828" y="146982"/>
                        </a:lnTo>
                        <a:cubicBezTo>
                          <a:pt x="63738" y="58304"/>
                          <a:pt x="165195" y="0"/>
                          <a:pt x="280268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0" name="楕円 1079">
                    <a:extLst>
                      <a:ext uri="{FF2B5EF4-FFF2-40B4-BE49-F238E27FC236}">
                        <a16:creationId xmlns:a16="http://schemas.microsoft.com/office/drawing/2014/main" id="{77CF3B61-7D00-19BE-4764-9A538CC4529D}"/>
                      </a:ext>
                    </a:extLst>
                  </p:cNvPr>
                  <p:cNvSpPr/>
                  <p:nvPr/>
                </p:nvSpPr>
                <p:spPr>
                  <a:xfrm>
                    <a:off x="2463059" y="2938080"/>
                    <a:ext cx="1276377" cy="1276379"/>
                  </a:xfrm>
                  <a:prstGeom prst="ellipse">
                    <a:avLst/>
                  </a:prstGeom>
                  <a:gradFill flip="none" rotWithShape="1">
                    <a:gsLst>
                      <a:gs pos="0">
                        <a:schemeClr val="bg1"/>
                      </a:gs>
                      <a:gs pos="60000">
                        <a:schemeClr val="accent1">
                          <a:alpha val="0"/>
                          <a:lumMod val="0"/>
                          <a:lumOff val="10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223B36A-47D2-C753-0F13-FC02F072921B}"/>
                </a:ext>
              </a:extLst>
            </p:cNvPr>
            <p:cNvGrpSpPr/>
            <p:nvPr/>
          </p:nvGrpSpPr>
          <p:grpSpPr>
            <a:xfrm>
              <a:off x="1325916" y="3654669"/>
              <a:ext cx="848135" cy="848135"/>
              <a:chOff x="2555877" y="797719"/>
              <a:chExt cx="734094" cy="734094"/>
            </a:xfrm>
          </p:grpSpPr>
          <p:sp>
            <p:nvSpPr>
              <p:cNvPr id="10" name="楕円 9">
                <a:extLst>
                  <a:ext uri="{FF2B5EF4-FFF2-40B4-BE49-F238E27FC236}">
                    <a16:creationId xmlns:a16="http://schemas.microsoft.com/office/drawing/2014/main" id="{DD9B54EA-4936-E4F3-713F-5E5921C5E6D8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星: 10 pt 10">
                <a:extLst>
                  <a:ext uri="{FF2B5EF4-FFF2-40B4-BE49-F238E27FC236}">
                    <a16:creationId xmlns:a16="http://schemas.microsoft.com/office/drawing/2014/main" id="{BC067D1E-D2E5-1723-D99D-CA93FBAFEE11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F5E94C03-100A-045D-8B0A-BC358E08977B}"/>
              </a:ext>
            </a:extLst>
          </p:cNvPr>
          <p:cNvGrpSpPr/>
          <p:nvPr/>
        </p:nvGrpSpPr>
        <p:grpSpPr>
          <a:xfrm>
            <a:off x="3631222" y="3654669"/>
            <a:ext cx="2690446" cy="2774506"/>
            <a:chOff x="3631222" y="3654669"/>
            <a:chExt cx="2690446" cy="2774506"/>
          </a:xfrm>
        </p:grpSpPr>
        <p:sp>
          <p:nvSpPr>
            <p:cNvPr id="797" name="正方形/長方形 796">
              <a:extLst>
                <a:ext uri="{FF2B5EF4-FFF2-40B4-BE49-F238E27FC236}">
                  <a16:creationId xmlns:a16="http://schemas.microsoft.com/office/drawing/2014/main" id="{776A88CD-1AA6-EDEB-0168-E515AD5EB750}"/>
                </a:ext>
              </a:extLst>
            </p:cNvPr>
            <p:cNvSpPr/>
            <p:nvPr/>
          </p:nvSpPr>
          <p:spPr>
            <a:xfrm>
              <a:off x="3631222" y="3738729"/>
              <a:ext cx="2690446" cy="2690446"/>
            </a:xfrm>
            <a:prstGeom prst="rect">
              <a:avLst/>
            </a:prstGeom>
            <a:gradFill flip="none" rotWithShape="1">
              <a:gsLst>
                <a:gs pos="100000">
                  <a:srgbClr val="00B0F0"/>
                </a:gs>
                <a:gs pos="0">
                  <a:srgbClr val="002060"/>
                </a:gs>
              </a:gsLst>
              <a:lin ang="27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99" name="グループ化 798">
              <a:extLst>
                <a:ext uri="{FF2B5EF4-FFF2-40B4-BE49-F238E27FC236}">
                  <a16:creationId xmlns:a16="http://schemas.microsoft.com/office/drawing/2014/main" id="{94D9556F-08F1-B272-904F-F9498663E113}"/>
                </a:ext>
              </a:extLst>
            </p:cNvPr>
            <p:cNvGrpSpPr/>
            <p:nvPr/>
          </p:nvGrpSpPr>
          <p:grpSpPr>
            <a:xfrm>
              <a:off x="3657457" y="3820488"/>
              <a:ext cx="1199810" cy="1106084"/>
              <a:chOff x="2233199" y="2771836"/>
              <a:chExt cx="1706003" cy="1572737"/>
            </a:xfrm>
          </p:grpSpPr>
          <p:sp>
            <p:nvSpPr>
              <p:cNvPr id="800" name="楕円 799">
                <a:extLst>
                  <a:ext uri="{FF2B5EF4-FFF2-40B4-BE49-F238E27FC236}">
                    <a16:creationId xmlns:a16="http://schemas.microsoft.com/office/drawing/2014/main" id="{0F628A11-496E-0F33-1921-52A7C9C8C2C8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1" name="グループ化 800">
                <a:extLst>
                  <a:ext uri="{FF2B5EF4-FFF2-40B4-BE49-F238E27FC236}">
                    <a16:creationId xmlns:a16="http://schemas.microsoft.com/office/drawing/2014/main" id="{E97F42DC-48BE-F0DA-0B13-83F8AF1DEBBC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805" name="グループ化 804">
                  <a:extLst>
                    <a:ext uri="{FF2B5EF4-FFF2-40B4-BE49-F238E27FC236}">
                      <a16:creationId xmlns:a16="http://schemas.microsoft.com/office/drawing/2014/main" id="{3EE4C95A-D1AE-99CF-E708-497D14AD0F2E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13" name="フリーフォーム: 図形 812">
                    <a:extLst>
                      <a:ext uri="{FF2B5EF4-FFF2-40B4-BE49-F238E27FC236}">
                        <a16:creationId xmlns:a16="http://schemas.microsoft.com/office/drawing/2014/main" id="{294BFC82-8408-9892-61EA-D5FE438C2257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4" name="フリーフォーム: 図形 813">
                    <a:extLst>
                      <a:ext uri="{FF2B5EF4-FFF2-40B4-BE49-F238E27FC236}">
                        <a16:creationId xmlns:a16="http://schemas.microsoft.com/office/drawing/2014/main" id="{4D038BB3-4B6F-50B2-1D8B-D025F014FA40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5" name="フリーフォーム: 図形 814">
                    <a:extLst>
                      <a:ext uri="{FF2B5EF4-FFF2-40B4-BE49-F238E27FC236}">
                        <a16:creationId xmlns:a16="http://schemas.microsoft.com/office/drawing/2014/main" id="{D4C8A2D2-5B9C-6F62-504A-A272BBDF731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6" name="フリーフォーム: 図形 815">
                    <a:extLst>
                      <a:ext uri="{FF2B5EF4-FFF2-40B4-BE49-F238E27FC236}">
                        <a16:creationId xmlns:a16="http://schemas.microsoft.com/office/drawing/2014/main" id="{1199BBFC-A666-7B39-3641-16361B007CF5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7" name="フリーフォーム: 図形 816">
                    <a:extLst>
                      <a:ext uri="{FF2B5EF4-FFF2-40B4-BE49-F238E27FC236}">
                        <a16:creationId xmlns:a16="http://schemas.microsoft.com/office/drawing/2014/main" id="{1BCB2C0C-BA83-422D-D1F7-45CED8A5AB60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8" name="フリーフォーム: 図形 817">
                    <a:extLst>
                      <a:ext uri="{FF2B5EF4-FFF2-40B4-BE49-F238E27FC236}">
                        <a16:creationId xmlns:a16="http://schemas.microsoft.com/office/drawing/2014/main" id="{F57A432A-9180-892A-9CC3-0DF27CABE744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06" name="グループ化 805">
                  <a:extLst>
                    <a:ext uri="{FF2B5EF4-FFF2-40B4-BE49-F238E27FC236}">
                      <a16:creationId xmlns:a16="http://schemas.microsoft.com/office/drawing/2014/main" id="{F0276FE9-E422-2BF3-33D6-DE5B9A183F8C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07" name="フリーフォーム: 図形 806">
                    <a:extLst>
                      <a:ext uri="{FF2B5EF4-FFF2-40B4-BE49-F238E27FC236}">
                        <a16:creationId xmlns:a16="http://schemas.microsoft.com/office/drawing/2014/main" id="{6704EB29-3908-A994-76E5-9A520E5BB0D1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8" name="フリーフォーム: 図形 807">
                    <a:extLst>
                      <a:ext uri="{FF2B5EF4-FFF2-40B4-BE49-F238E27FC236}">
                        <a16:creationId xmlns:a16="http://schemas.microsoft.com/office/drawing/2014/main" id="{3818C952-9A66-961A-0CDD-A130A5A51BD1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9" name="フリーフォーム: 図形 808">
                    <a:extLst>
                      <a:ext uri="{FF2B5EF4-FFF2-40B4-BE49-F238E27FC236}">
                        <a16:creationId xmlns:a16="http://schemas.microsoft.com/office/drawing/2014/main" id="{1D2BC332-2241-47C9-13DA-A0E95DEC4EF4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0" name="フリーフォーム: 図形 809">
                    <a:extLst>
                      <a:ext uri="{FF2B5EF4-FFF2-40B4-BE49-F238E27FC236}">
                        <a16:creationId xmlns:a16="http://schemas.microsoft.com/office/drawing/2014/main" id="{E75B3F9D-5EB6-F57A-D80A-0B2B9C8919D3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1" name="フリーフォーム: 図形 810">
                    <a:extLst>
                      <a:ext uri="{FF2B5EF4-FFF2-40B4-BE49-F238E27FC236}">
                        <a16:creationId xmlns:a16="http://schemas.microsoft.com/office/drawing/2014/main" id="{630A0327-A6A0-1A3C-94E5-1BA4A34B10E6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2" name="フリーフォーム: 図形 811">
                    <a:extLst>
                      <a:ext uri="{FF2B5EF4-FFF2-40B4-BE49-F238E27FC236}">
                        <a16:creationId xmlns:a16="http://schemas.microsoft.com/office/drawing/2014/main" id="{C6B9BB55-243C-D50A-ED13-07971534B1F2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02" name="グループ化 801">
                <a:extLst>
                  <a:ext uri="{FF2B5EF4-FFF2-40B4-BE49-F238E27FC236}">
                    <a16:creationId xmlns:a16="http://schemas.microsoft.com/office/drawing/2014/main" id="{D64434E5-A5FA-4A50-394E-89939F954620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803" name="フリーフォーム: 図形 802">
                  <a:extLst>
                    <a:ext uri="{FF2B5EF4-FFF2-40B4-BE49-F238E27FC236}">
                      <a16:creationId xmlns:a16="http://schemas.microsoft.com/office/drawing/2014/main" id="{82CC52A5-2EDD-EE41-9CDE-D324BE950942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4" name="楕円 803">
                  <a:extLst>
                    <a:ext uri="{FF2B5EF4-FFF2-40B4-BE49-F238E27FC236}">
                      <a16:creationId xmlns:a16="http://schemas.microsoft.com/office/drawing/2014/main" id="{E2150D82-B594-1812-8E04-92443EA3B8F8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31" name="グループ化 830">
              <a:extLst>
                <a:ext uri="{FF2B5EF4-FFF2-40B4-BE49-F238E27FC236}">
                  <a16:creationId xmlns:a16="http://schemas.microsoft.com/office/drawing/2014/main" id="{54FC08F0-2D55-7BB2-52DB-84A0C30B95BA}"/>
                </a:ext>
              </a:extLst>
            </p:cNvPr>
            <p:cNvGrpSpPr/>
            <p:nvPr/>
          </p:nvGrpSpPr>
          <p:grpSpPr>
            <a:xfrm>
              <a:off x="5232196" y="4363201"/>
              <a:ext cx="707854" cy="652560"/>
              <a:chOff x="2233199" y="2771836"/>
              <a:chExt cx="1706003" cy="1572737"/>
            </a:xfrm>
          </p:grpSpPr>
          <p:sp>
            <p:nvSpPr>
              <p:cNvPr id="832" name="楕円 831">
                <a:extLst>
                  <a:ext uri="{FF2B5EF4-FFF2-40B4-BE49-F238E27FC236}">
                    <a16:creationId xmlns:a16="http://schemas.microsoft.com/office/drawing/2014/main" id="{18D04627-E716-4C15-ECA5-4DBED1710F81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33" name="グループ化 832">
                <a:extLst>
                  <a:ext uri="{FF2B5EF4-FFF2-40B4-BE49-F238E27FC236}">
                    <a16:creationId xmlns:a16="http://schemas.microsoft.com/office/drawing/2014/main" id="{2C14517D-F730-6F5B-54A6-08130BAC1902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837" name="グループ化 836">
                  <a:extLst>
                    <a:ext uri="{FF2B5EF4-FFF2-40B4-BE49-F238E27FC236}">
                      <a16:creationId xmlns:a16="http://schemas.microsoft.com/office/drawing/2014/main" id="{DCC3B4A6-D262-A5E6-9635-EC584981F0FA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45" name="フリーフォーム: 図形 844">
                    <a:extLst>
                      <a:ext uri="{FF2B5EF4-FFF2-40B4-BE49-F238E27FC236}">
                        <a16:creationId xmlns:a16="http://schemas.microsoft.com/office/drawing/2014/main" id="{83080E74-93B9-EFE2-F32B-1815993167AC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6" name="フリーフォーム: 図形 845">
                    <a:extLst>
                      <a:ext uri="{FF2B5EF4-FFF2-40B4-BE49-F238E27FC236}">
                        <a16:creationId xmlns:a16="http://schemas.microsoft.com/office/drawing/2014/main" id="{6926E461-568B-09B6-1399-1D1C314556B7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7" name="フリーフォーム: 図形 846">
                    <a:extLst>
                      <a:ext uri="{FF2B5EF4-FFF2-40B4-BE49-F238E27FC236}">
                        <a16:creationId xmlns:a16="http://schemas.microsoft.com/office/drawing/2014/main" id="{15905E79-E685-621B-2197-9D88A0077D3D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8" name="フリーフォーム: 図形 847">
                    <a:extLst>
                      <a:ext uri="{FF2B5EF4-FFF2-40B4-BE49-F238E27FC236}">
                        <a16:creationId xmlns:a16="http://schemas.microsoft.com/office/drawing/2014/main" id="{43DA696D-5D96-A2B6-7C06-9A9624A42AE7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9" name="フリーフォーム: 図形 848">
                    <a:extLst>
                      <a:ext uri="{FF2B5EF4-FFF2-40B4-BE49-F238E27FC236}">
                        <a16:creationId xmlns:a16="http://schemas.microsoft.com/office/drawing/2014/main" id="{4EA3A04E-EE54-C7F2-7E51-DD7D389418CC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50" name="フリーフォーム: 図形 849">
                    <a:extLst>
                      <a:ext uri="{FF2B5EF4-FFF2-40B4-BE49-F238E27FC236}">
                        <a16:creationId xmlns:a16="http://schemas.microsoft.com/office/drawing/2014/main" id="{1984D401-5FA7-83DF-E986-FC73776C1CF5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38" name="グループ化 837">
                  <a:extLst>
                    <a:ext uri="{FF2B5EF4-FFF2-40B4-BE49-F238E27FC236}">
                      <a16:creationId xmlns:a16="http://schemas.microsoft.com/office/drawing/2014/main" id="{892C1F62-229C-7461-3851-55FEC9C90BEA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39" name="フリーフォーム: 図形 838">
                    <a:extLst>
                      <a:ext uri="{FF2B5EF4-FFF2-40B4-BE49-F238E27FC236}">
                        <a16:creationId xmlns:a16="http://schemas.microsoft.com/office/drawing/2014/main" id="{4E20912F-502E-36BA-BC98-E53FDEF843E3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0" name="フリーフォーム: 図形 839">
                    <a:extLst>
                      <a:ext uri="{FF2B5EF4-FFF2-40B4-BE49-F238E27FC236}">
                        <a16:creationId xmlns:a16="http://schemas.microsoft.com/office/drawing/2014/main" id="{265669D9-9E23-F2AB-3721-D735D2F55A8C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1" name="フリーフォーム: 図形 840">
                    <a:extLst>
                      <a:ext uri="{FF2B5EF4-FFF2-40B4-BE49-F238E27FC236}">
                        <a16:creationId xmlns:a16="http://schemas.microsoft.com/office/drawing/2014/main" id="{AA74A9E2-3C1F-033E-E004-E22B34D791CB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2" name="フリーフォーム: 図形 841">
                    <a:extLst>
                      <a:ext uri="{FF2B5EF4-FFF2-40B4-BE49-F238E27FC236}">
                        <a16:creationId xmlns:a16="http://schemas.microsoft.com/office/drawing/2014/main" id="{6204F5B2-FCB7-CD66-DCF7-759A4A328E5B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3" name="フリーフォーム: 図形 842">
                    <a:extLst>
                      <a:ext uri="{FF2B5EF4-FFF2-40B4-BE49-F238E27FC236}">
                        <a16:creationId xmlns:a16="http://schemas.microsoft.com/office/drawing/2014/main" id="{369DBF4F-20C0-CDD7-E141-FA3E3D675F15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4" name="フリーフォーム: 図形 843">
                    <a:extLst>
                      <a:ext uri="{FF2B5EF4-FFF2-40B4-BE49-F238E27FC236}">
                        <a16:creationId xmlns:a16="http://schemas.microsoft.com/office/drawing/2014/main" id="{184AD4D1-7274-A2E1-61D6-385D7CFF88B4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34" name="グループ化 833">
                <a:extLst>
                  <a:ext uri="{FF2B5EF4-FFF2-40B4-BE49-F238E27FC236}">
                    <a16:creationId xmlns:a16="http://schemas.microsoft.com/office/drawing/2014/main" id="{910D2F0A-9AEC-37C2-68F2-0E438C392ADD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835" name="フリーフォーム: 図形 834">
                  <a:extLst>
                    <a:ext uri="{FF2B5EF4-FFF2-40B4-BE49-F238E27FC236}">
                      <a16:creationId xmlns:a16="http://schemas.microsoft.com/office/drawing/2014/main" id="{58AB35A1-CDED-1B68-F60F-04A4EC76E370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6" name="楕円 835">
                  <a:extLst>
                    <a:ext uri="{FF2B5EF4-FFF2-40B4-BE49-F238E27FC236}">
                      <a16:creationId xmlns:a16="http://schemas.microsoft.com/office/drawing/2014/main" id="{72BEBDFE-84EF-A935-58DF-495D3C2847F5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63" name="グループ化 862">
              <a:extLst>
                <a:ext uri="{FF2B5EF4-FFF2-40B4-BE49-F238E27FC236}">
                  <a16:creationId xmlns:a16="http://schemas.microsoft.com/office/drawing/2014/main" id="{049E1CC4-34DA-7E3E-C127-AF14C67A71B9}"/>
                </a:ext>
              </a:extLst>
            </p:cNvPr>
            <p:cNvGrpSpPr/>
            <p:nvPr/>
          </p:nvGrpSpPr>
          <p:grpSpPr>
            <a:xfrm>
              <a:off x="4247650" y="5181098"/>
              <a:ext cx="614194" cy="566216"/>
              <a:chOff x="2233199" y="2771836"/>
              <a:chExt cx="1706003" cy="1572737"/>
            </a:xfrm>
          </p:grpSpPr>
          <p:sp>
            <p:nvSpPr>
              <p:cNvPr id="864" name="楕円 863">
                <a:extLst>
                  <a:ext uri="{FF2B5EF4-FFF2-40B4-BE49-F238E27FC236}">
                    <a16:creationId xmlns:a16="http://schemas.microsoft.com/office/drawing/2014/main" id="{16A1F1F7-69CE-06B2-4229-3DD971BA604C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65" name="グループ化 864">
                <a:extLst>
                  <a:ext uri="{FF2B5EF4-FFF2-40B4-BE49-F238E27FC236}">
                    <a16:creationId xmlns:a16="http://schemas.microsoft.com/office/drawing/2014/main" id="{6CB7F8C6-C686-E026-50A0-9C465124EC43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869" name="グループ化 868">
                  <a:extLst>
                    <a:ext uri="{FF2B5EF4-FFF2-40B4-BE49-F238E27FC236}">
                      <a16:creationId xmlns:a16="http://schemas.microsoft.com/office/drawing/2014/main" id="{3DDDA21F-C3B5-8E15-A3A3-C0D2567DDE94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77" name="フリーフォーム: 図形 876">
                    <a:extLst>
                      <a:ext uri="{FF2B5EF4-FFF2-40B4-BE49-F238E27FC236}">
                        <a16:creationId xmlns:a16="http://schemas.microsoft.com/office/drawing/2014/main" id="{061997FB-3D2A-0F1E-ACF1-A4782A885467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8" name="フリーフォーム: 図形 877">
                    <a:extLst>
                      <a:ext uri="{FF2B5EF4-FFF2-40B4-BE49-F238E27FC236}">
                        <a16:creationId xmlns:a16="http://schemas.microsoft.com/office/drawing/2014/main" id="{7BFB01D7-2344-BE1A-B50E-4E0E011CA819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9" name="フリーフォーム: 図形 878">
                    <a:extLst>
                      <a:ext uri="{FF2B5EF4-FFF2-40B4-BE49-F238E27FC236}">
                        <a16:creationId xmlns:a16="http://schemas.microsoft.com/office/drawing/2014/main" id="{070BB2F6-593A-BBA0-A542-A9CA959046CD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0" name="フリーフォーム: 図形 879">
                    <a:extLst>
                      <a:ext uri="{FF2B5EF4-FFF2-40B4-BE49-F238E27FC236}">
                        <a16:creationId xmlns:a16="http://schemas.microsoft.com/office/drawing/2014/main" id="{44FB5F15-3493-43CC-0ED8-E69C40702A08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1" name="フリーフォーム: 図形 880">
                    <a:extLst>
                      <a:ext uri="{FF2B5EF4-FFF2-40B4-BE49-F238E27FC236}">
                        <a16:creationId xmlns:a16="http://schemas.microsoft.com/office/drawing/2014/main" id="{6638BDCD-66C9-ACE3-BBF8-EB85FD705159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2" name="フリーフォーム: 図形 881">
                    <a:extLst>
                      <a:ext uri="{FF2B5EF4-FFF2-40B4-BE49-F238E27FC236}">
                        <a16:creationId xmlns:a16="http://schemas.microsoft.com/office/drawing/2014/main" id="{5196D568-DFD6-7FB4-748D-8B3954FA9FC6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70" name="グループ化 869">
                  <a:extLst>
                    <a:ext uri="{FF2B5EF4-FFF2-40B4-BE49-F238E27FC236}">
                      <a16:creationId xmlns:a16="http://schemas.microsoft.com/office/drawing/2014/main" id="{99B10570-7CED-778F-856F-739B5E561DCE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871" name="フリーフォーム: 図形 870">
                    <a:extLst>
                      <a:ext uri="{FF2B5EF4-FFF2-40B4-BE49-F238E27FC236}">
                        <a16:creationId xmlns:a16="http://schemas.microsoft.com/office/drawing/2014/main" id="{3068B858-28E3-8EAC-18A1-7F92AD1283CD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2" name="フリーフォーム: 図形 871">
                    <a:extLst>
                      <a:ext uri="{FF2B5EF4-FFF2-40B4-BE49-F238E27FC236}">
                        <a16:creationId xmlns:a16="http://schemas.microsoft.com/office/drawing/2014/main" id="{2883188E-1ACD-0359-9D27-2C6B807F82F8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3" name="フリーフォーム: 図形 872">
                    <a:extLst>
                      <a:ext uri="{FF2B5EF4-FFF2-40B4-BE49-F238E27FC236}">
                        <a16:creationId xmlns:a16="http://schemas.microsoft.com/office/drawing/2014/main" id="{654F01A5-417B-E7F2-5693-74F55C1F27A4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4" name="フリーフォーム: 図形 873">
                    <a:extLst>
                      <a:ext uri="{FF2B5EF4-FFF2-40B4-BE49-F238E27FC236}">
                        <a16:creationId xmlns:a16="http://schemas.microsoft.com/office/drawing/2014/main" id="{CC75D05E-803D-839C-F974-EFDE2B270E1E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5" name="フリーフォーム: 図形 874">
                    <a:extLst>
                      <a:ext uri="{FF2B5EF4-FFF2-40B4-BE49-F238E27FC236}">
                        <a16:creationId xmlns:a16="http://schemas.microsoft.com/office/drawing/2014/main" id="{769E2219-F750-0DE1-A4CF-11200CBFBA52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6" name="フリーフォーム: 図形 875">
                    <a:extLst>
                      <a:ext uri="{FF2B5EF4-FFF2-40B4-BE49-F238E27FC236}">
                        <a16:creationId xmlns:a16="http://schemas.microsoft.com/office/drawing/2014/main" id="{8B0266A6-9CF1-E738-7FDF-11AB8C4320EB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66" name="グループ化 865">
                <a:extLst>
                  <a:ext uri="{FF2B5EF4-FFF2-40B4-BE49-F238E27FC236}">
                    <a16:creationId xmlns:a16="http://schemas.microsoft.com/office/drawing/2014/main" id="{213F1DB4-2B67-3159-98E1-38E6A72A803F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867" name="フリーフォーム: 図形 866">
                  <a:extLst>
                    <a:ext uri="{FF2B5EF4-FFF2-40B4-BE49-F238E27FC236}">
                      <a16:creationId xmlns:a16="http://schemas.microsoft.com/office/drawing/2014/main" id="{B3122E6E-6D88-8618-1D2A-F9883F5BB871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8" name="楕円 867">
                  <a:extLst>
                    <a:ext uri="{FF2B5EF4-FFF2-40B4-BE49-F238E27FC236}">
                      <a16:creationId xmlns:a16="http://schemas.microsoft.com/office/drawing/2014/main" id="{57AF64CB-023B-E823-290F-B5CC6F7AF7E5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95" name="グループ化 894">
              <a:extLst>
                <a:ext uri="{FF2B5EF4-FFF2-40B4-BE49-F238E27FC236}">
                  <a16:creationId xmlns:a16="http://schemas.microsoft.com/office/drawing/2014/main" id="{211F5490-00D4-ED1E-82B3-095E27C9A9BC}"/>
                </a:ext>
              </a:extLst>
            </p:cNvPr>
            <p:cNvGrpSpPr/>
            <p:nvPr/>
          </p:nvGrpSpPr>
          <p:grpSpPr>
            <a:xfrm>
              <a:off x="5542601" y="5213720"/>
              <a:ext cx="390594" cy="360082"/>
              <a:chOff x="2233199" y="2771836"/>
              <a:chExt cx="1706003" cy="1572737"/>
            </a:xfrm>
          </p:grpSpPr>
          <p:sp>
            <p:nvSpPr>
              <p:cNvPr id="896" name="楕円 895">
                <a:extLst>
                  <a:ext uri="{FF2B5EF4-FFF2-40B4-BE49-F238E27FC236}">
                    <a16:creationId xmlns:a16="http://schemas.microsoft.com/office/drawing/2014/main" id="{5A025CCA-1DA4-9BC4-4A52-8DB9A9A9DA5B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7" name="グループ化 896">
                <a:extLst>
                  <a:ext uri="{FF2B5EF4-FFF2-40B4-BE49-F238E27FC236}">
                    <a16:creationId xmlns:a16="http://schemas.microsoft.com/office/drawing/2014/main" id="{00D305A2-6908-1E61-C0B2-46862E7716D3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901" name="グループ化 900">
                  <a:extLst>
                    <a:ext uri="{FF2B5EF4-FFF2-40B4-BE49-F238E27FC236}">
                      <a16:creationId xmlns:a16="http://schemas.microsoft.com/office/drawing/2014/main" id="{3D20BEBD-624B-9070-C8D3-5C12DDED6A81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09" name="フリーフォーム: 図形 908">
                    <a:extLst>
                      <a:ext uri="{FF2B5EF4-FFF2-40B4-BE49-F238E27FC236}">
                        <a16:creationId xmlns:a16="http://schemas.microsoft.com/office/drawing/2014/main" id="{5AE0ABD4-DF55-9E9F-16D5-A81FB8FD1A46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0" name="フリーフォーム: 図形 909">
                    <a:extLst>
                      <a:ext uri="{FF2B5EF4-FFF2-40B4-BE49-F238E27FC236}">
                        <a16:creationId xmlns:a16="http://schemas.microsoft.com/office/drawing/2014/main" id="{3C405994-B502-EBFD-5713-B73264C90C39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1" name="フリーフォーム: 図形 910">
                    <a:extLst>
                      <a:ext uri="{FF2B5EF4-FFF2-40B4-BE49-F238E27FC236}">
                        <a16:creationId xmlns:a16="http://schemas.microsoft.com/office/drawing/2014/main" id="{B0DA4687-FF54-BA69-8859-75A4A29D0EF7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2" name="フリーフォーム: 図形 911">
                    <a:extLst>
                      <a:ext uri="{FF2B5EF4-FFF2-40B4-BE49-F238E27FC236}">
                        <a16:creationId xmlns:a16="http://schemas.microsoft.com/office/drawing/2014/main" id="{0B47F57E-6ED7-7A38-8156-D0AB6CCEBADF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3" name="フリーフォーム: 図形 912">
                    <a:extLst>
                      <a:ext uri="{FF2B5EF4-FFF2-40B4-BE49-F238E27FC236}">
                        <a16:creationId xmlns:a16="http://schemas.microsoft.com/office/drawing/2014/main" id="{220F6009-21AF-1C8D-F01E-1228A923E498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4" name="フリーフォーム: 図形 913">
                    <a:extLst>
                      <a:ext uri="{FF2B5EF4-FFF2-40B4-BE49-F238E27FC236}">
                        <a16:creationId xmlns:a16="http://schemas.microsoft.com/office/drawing/2014/main" id="{FA2DB200-D6DA-513B-CFE1-585EEFC757FE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02" name="グループ化 901">
                  <a:extLst>
                    <a:ext uri="{FF2B5EF4-FFF2-40B4-BE49-F238E27FC236}">
                      <a16:creationId xmlns:a16="http://schemas.microsoft.com/office/drawing/2014/main" id="{5700A785-FAB2-8B61-5964-33F622B027F7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03" name="フリーフォーム: 図形 902">
                    <a:extLst>
                      <a:ext uri="{FF2B5EF4-FFF2-40B4-BE49-F238E27FC236}">
                        <a16:creationId xmlns:a16="http://schemas.microsoft.com/office/drawing/2014/main" id="{3C33ADB7-6894-6668-C340-AEE74FECCA59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4" name="フリーフォーム: 図形 903">
                    <a:extLst>
                      <a:ext uri="{FF2B5EF4-FFF2-40B4-BE49-F238E27FC236}">
                        <a16:creationId xmlns:a16="http://schemas.microsoft.com/office/drawing/2014/main" id="{81CF206F-D220-9350-CF61-A204092B911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5" name="フリーフォーム: 図形 904">
                    <a:extLst>
                      <a:ext uri="{FF2B5EF4-FFF2-40B4-BE49-F238E27FC236}">
                        <a16:creationId xmlns:a16="http://schemas.microsoft.com/office/drawing/2014/main" id="{DCABCCFF-6CAE-7DB5-C58E-08CB35075FC5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6" name="フリーフォーム: 図形 905">
                    <a:extLst>
                      <a:ext uri="{FF2B5EF4-FFF2-40B4-BE49-F238E27FC236}">
                        <a16:creationId xmlns:a16="http://schemas.microsoft.com/office/drawing/2014/main" id="{F730E475-EB2D-10A2-0780-B9DEBB6648BE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7" name="フリーフォーム: 図形 906">
                    <a:extLst>
                      <a:ext uri="{FF2B5EF4-FFF2-40B4-BE49-F238E27FC236}">
                        <a16:creationId xmlns:a16="http://schemas.microsoft.com/office/drawing/2014/main" id="{920EF232-0EFB-2C2C-A33C-BD905C7DB4F5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8" name="フリーフォーム: 図形 907">
                    <a:extLst>
                      <a:ext uri="{FF2B5EF4-FFF2-40B4-BE49-F238E27FC236}">
                        <a16:creationId xmlns:a16="http://schemas.microsoft.com/office/drawing/2014/main" id="{111AE85C-8756-E4A6-B0A8-E0777734D83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98" name="グループ化 897">
                <a:extLst>
                  <a:ext uri="{FF2B5EF4-FFF2-40B4-BE49-F238E27FC236}">
                    <a16:creationId xmlns:a16="http://schemas.microsoft.com/office/drawing/2014/main" id="{B2810C07-FBA2-1153-47EB-23F457C14016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899" name="フリーフォーム: 図形 898">
                  <a:extLst>
                    <a:ext uri="{FF2B5EF4-FFF2-40B4-BE49-F238E27FC236}">
                      <a16:creationId xmlns:a16="http://schemas.microsoft.com/office/drawing/2014/main" id="{F9482AA5-3D61-5A0C-1D61-9F7F854DE76E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0" name="楕円 899">
                  <a:extLst>
                    <a:ext uri="{FF2B5EF4-FFF2-40B4-BE49-F238E27FC236}">
                      <a16:creationId xmlns:a16="http://schemas.microsoft.com/office/drawing/2014/main" id="{AA4DDE46-9344-B782-F074-B42E98BC5BF9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27" name="グループ化 926">
              <a:extLst>
                <a:ext uri="{FF2B5EF4-FFF2-40B4-BE49-F238E27FC236}">
                  <a16:creationId xmlns:a16="http://schemas.microsoft.com/office/drawing/2014/main" id="{049EECD8-6D52-8B23-D2EA-8F248C40A7F5}"/>
                </a:ext>
              </a:extLst>
            </p:cNvPr>
            <p:cNvGrpSpPr/>
            <p:nvPr/>
          </p:nvGrpSpPr>
          <p:grpSpPr>
            <a:xfrm>
              <a:off x="5198089" y="5778239"/>
              <a:ext cx="253142" cy="233368"/>
              <a:chOff x="2233199" y="2771836"/>
              <a:chExt cx="1706003" cy="1572737"/>
            </a:xfrm>
          </p:grpSpPr>
          <p:sp>
            <p:nvSpPr>
              <p:cNvPr id="928" name="楕円 927">
                <a:extLst>
                  <a:ext uri="{FF2B5EF4-FFF2-40B4-BE49-F238E27FC236}">
                    <a16:creationId xmlns:a16="http://schemas.microsoft.com/office/drawing/2014/main" id="{5E85CA90-C277-22E7-1C00-350E57DF54FE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29" name="グループ化 928">
                <a:extLst>
                  <a:ext uri="{FF2B5EF4-FFF2-40B4-BE49-F238E27FC236}">
                    <a16:creationId xmlns:a16="http://schemas.microsoft.com/office/drawing/2014/main" id="{A5282E51-0657-1720-FB1E-757F239D15F6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933" name="グループ化 932">
                  <a:extLst>
                    <a:ext uri="{FF2B5EF4-FFF2-40B4-BE49-F238E27FC236}">
                      <a16:creationId xmlns:a16="http://schemas.microsoft.com/office/drawing/2014/main" id="{5FC21929-836E-3651-45EC-D1D1A994BC49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41" name="フリーフォーム: 図形 940">
                    <a:extLst>
                      <a:ext uri="{FF2B5EF4-FFF2-40B4-BE49-F238E27FC236}">
                        <a16:creationId xmlns:a16="http://schemas.microsoft.com/office/drawing/2014/main" id="{2473991D-C063-6161-40EB-97465D238F62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2" name="フリーフォーム: 図形 941">
                    <a:extLst>
                      <a:ext uri="{FF2B5EF4-FFF2-40B4-BE49-F238E27FC236}">
                        <a16:creationId xmlns:a16="http://schemas.microsoft.com/office/drawing/2014/main" id="{2CA38868-56B5-5F28-B2B7-F12DED24FFCC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3" name="フリーフォーム: 図形 942">
                    <a:extLst>
                      <a:ext uri="{FF2B5EF4-FFF2-40B4-BE49-F238E27FC236}">
                        <a16:creationId xmlns:a16="http://schemas.microsoft.com/office/drawing/2014/main" id="{0FA095D5-FA1C-9904-3D74-CE545EB62764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4" name="フリーフォーム: 図形 943">
                    <a:extLst>
                      <a:ext uri="{FF2B5EF4-FFF2-40B4-BE49-F238E27FC236}">
                        <a16:creationId xmlns:a16="http://schemas.microsoft.com/office/drawing/2014/main" id="{168EDB5F-7905-32E2-8B7D-E7798F3A1AE4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5" name="フリーフォーム: 図形 944">
                    <a:extLst>
                      <a:ext uri="{FF2B5EF4-FFF2-40B4-BE49-F238E27FC236}">
                        <a16:creationId xmlns:a16="http://schemas.microsoft.com/office/drawing/2014/main" id="{211FBD63-DAB0-A28C-5C48-3E126CD9EA7D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6" name="フリーフォーム: 図形 945">
                    <a:extLst>
                      <a:ext uri="{FF2B5EF4-FFF2-40B4-BE49-F238E27FC236}">
                        <a16:creationId xmlns:a16="http://schemas.microsoft.com/office/drawing/2014/main" id="{E95D13A4-6B95-17DE-16DF-E2007BD4B0DD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34" name="グループ化 933">
                  <a:extLst>
                    <a:ext uri="{FF2B5EF4-FFF2-40B4-BE49-F238E27FC236}">
                      <a16:creationId xmlns:a16="http://schemas.microsoft.com/office/drawing/2014/main" id="{17DF5B24-8D85-B71D-CEA3-13A0C53615F6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35" name="フリーフォーム: 図形 934">
                    <a:extLst>
                      <a:ext uri="{FF2B5EF4-FFF2-40B4-BE49-F238E27FC236}">
                        <a16:creationId xmlns:a16="http://schemas.microsoft.com/office/drawing/2014/main" id="{2D925D5D-863D-C309-5F15-077D40CB941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6" name="フリーフォーム: 図形 935">
                    <a:extLst>
                      <a:ext uri="{FF2B5EF4-FFF2-40B4-BE49-F238E27FC236}">
                        <a16:creationId xmlns:a16="http://schemas.microsoft.com/office/drawing/2014/main" id="{C61B911A-03EE-EBC9-890F-DB4442B293C4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7" name="フリーフォーム: 図形 936">
                    <a:extLst>
                      <a:ext uri="{FF2B5EF4-FFF2-40B4-BE49-F238E27FC236}">
                        <a16:creationId xmlns:a16="http://schemas.microsoft.com/office/drawing/2014/main" id="{FC35DF90-7FCE-E661-ABFA-77DA14CDC9D4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8" name="フリーフォーム: 図形 937">
                    <a:extLst>
                      <a:ext uri="{FF2B5EF4-FFF2-40B4-BE49-F238E27FC236}">
                        <a16:creationId xmlns:a16="http://schemas.microsoft.com/office/drawing/2014/main" id="{B23B3269-C831-E92B-A3AC-5929F3107D6D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9" name="フリーフォーム: 図形 938">
                    <a:extLst>
                      <a:ext uri="{FF2B5EF4-FFF2-40B4-BE49-F238E27FC236}">
                        <a16:creationId xmlns:a16="http://schemas.microsoft.com/office/drawing/2014/main" id="{3435C992-736B-EA52-6D58-D1F2748636FA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0" name="フリーフォーム: 図形 939">
                    <a:extLst>
                      <a:ext uri="{FF2B5EF4-FFF2-40B4-BE49-F238E27FC236}">
                        <a16:creationId xmlns:a16="http://schemas.microsoft.com/office/drawing/2014/main" id="{2ECCF13B-FCE8-1F4D-354F-BF9909F5ED7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30" name="グループ化 929">
                <a:extLst>
                  <a:ext uri="{FF2B5EF4-FFF2-40B4-BE49-F238E27FC236}">
                    <a16:creationId xmlns:a16="http://schemas.microsoft.com/office/drawing/2014/main" id="{2EF3DCE3-52B5-E5B4-99B4-ED20E96C21B4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931" name="フリーフォーム: 図形 930">
                  <a:extLst>
                    <a:ext uri="{FF2B5EF4-FFF2-40B4-BE49-F238E27FC236}">
                      <a16:creationId xmlns:a16="http://schemas.microsoft.com/office/drawing/2014/main" id="{719DA22F-7475-F41A-AB9E-BF2FCCFD1B04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2" name="楕円 931">
                  <a:extLst>
                    <a:ext uri="{FF2B5EF4-FFF2-40B4-BE49-F238E27FC236}">
                      <a16:creationId xmlns:a16="http://schemas.microsoft.com/office/drawing/2014/main" id="{18C75BCA-49CD-043A-388C-537DF66F0AD1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59" name="グループ化 958">
              <a:extLst>
                <a:ext uri="{FF2B5EF4-FFF2-40B4-BE49-F238E27FC236}">
                  <a16:creationId xmlns:a16="http://schemas.microsoft.com/office/drawing/2014/main" id="{B6797705-89C0-65A2-AB6E-81D87957168E}"/>
                </a:ext>
              </a:extLst>
            </p:cNvPr>
            <p:cNvGrpSpPr/>
            <p:nvPr/>
          </p:nvGrpSpPr>
          <p:grpSpPr>
            <a:xfrm>
              <a:off x="5540989" y="6068385"/>
              <a:ext cx="253142" cy="233368"/>
              <a:chOff x="2233199" y="2771836"/>
              <a:chExt cx="1706003" cy="1572737"/>
            </a:xfrm>
          </p:grpSpPr>
          <p:sp>
            <p:nvSpPr>
              <p:cNvPr id="960" name="楕円 959">
                <a:extLst>
                  <a:ext uri="{FF2B5EF4-FFF2-40B4-BE49-F238E27FC236}">
                    <a16:creationId xmlns:a16="http://schemas.microsoft.com/office/drawing/2014/main" id="{EDE629F6-700F-1F76-5CC5-69AF84008141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61" name="グループ化 960">
                <a:extLst>
                  <a:ext uri="{FF2B5EF4-FFF2-40B4-BE49-F238E27FC236}">
                    <a16:creationId xmlns:a16="http://schemas.microsoft.com/office/drawing/2014/main" id="{18E95D99-29A5-6D87-DD4B-B268CA10A637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965" name="グループ化 964">
                  <a:extLst>
                    <a:ext uri="{FF2B5EF4-FFF2-40B4-BE49-F238E27FC236}">
                      <a16:creationId xmlns:a16="http://schemas.microsoft.com/office/drawing/2014/main" id="{2E5ADCE9-D49D-3210-DBED-10154C7EDB9C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73" name="フリーフォーム: 図形 972">
                    <a:extLst>
                      <a:ext uri="{FF2B5EF4-FFF2-40B4-BE49-F238E27FC236}">
                        <a16:creationId xmlns:a16="http://schemas.microsoft.com/office/drawing/2014/main" id="{AFCD2B80-CAE1-0687-7ECF-4D9C84086548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4" name="フリーフォーム: 図形 973">
                    <a:extLst>
                      <a:ext uri="{FF2B5EF4-FFF2-40B4-BE49-F238E27FC236}">
                        <a16:creationId xmlns:a16="http://schemas.microsoft.com/office/drawing/2014/main" id="{94A1540B-0034-7981-D9B5-3B0C606A25B3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5" name="フリーフォーム: 図形 974">
                    <a:extLst>
                      <a:ext uri="{FF2B5EF4-FFF2-40B4-BE49-F238E27FC236}">
                        <a16:creationId xmlns:a16="http://schemas.microsoft.com/office/drawing/2014/main" id="{8EA638AB-8A20-4E12-DB22-36EEDAEE322C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6" name="フリーフォーム: 図形 975">
                    <a:extLst>
                      <a:ext uri="{FF2B5EF4-FFF2-40B4-BE49-F238E27FC236}">
                        <a16:creationId xmlns:a16="http://schemas.microsoft.com/office/drawing/2014/main" id="{5E7B0235-AFF8-534B-4C63-D7D33063CEE5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7" name="フリーフォーム: 図形 976">
                    <a:extLst>
                      <a:ext uri="{FF2B5EF4-FFF2-40B4-BE49-F238E27FC236}">
                        <a16:creationId xmlns:a16="http://schemas.microsoft.com/office/drawing/2014/main" id="{F5C26B62-CD99-6B5D-65CA-CDA86E45312E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8" name="フリーフォーム: 図形 977">
                    <a:extLst>
                      <a:ext uri="{FF2B5EF4-FFF2-40B4-BE49-F238E27FC236}">
                        <a16:creationId xmlns:a16="http://schemas.microsoft.com/office/drawing/2014/main" id="{641B6665-E68C-DA5E-9ECC-240C88F22306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66" name="グループ化 965">
                  <a:extLst>
                    <a:ext uri="{FF2B5EF4-FFF2-40B4-BE49-F238E27FC236}">
                      <a16:creationId xmlns:a16="http://schemas.microsoft.com/office/drawing/2014/main" id="{590E4104-7557-980E-206E-90456462AE60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67" name="フリーフォーム: 図形 966">
                    <a:extLst>
                      <a:ext uri="{FF2B5EF4-FFF2-40B4-BE49-F238E27FC236}">
                        <a16:creationId xmlns:a16="http://schemas.microsoft.com/office/drawing/2014/main" id="{2072D554-D8FE-6D74-5516-E9D9C2855C3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8" name="フリーフォーム: 図形 967">
                    <a:extLst>
                      <a:ext uri="{FF2B5EF4-FFF2-40B4-BE49-F238E27FC236}">
                        <a16:creationId xmlns:a16="http://schemas.microsoft.com/office/drawing/2014/main" id="{3583D72A-38F4-D09E-3B0A-2CCB085AE3EC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9" name="フリーフォーム: 図形 968">
                    <a:extLst>
                      <a:ext uri="{FF2B5EF4-FFF2-40B4-BE49-F238E27FC236}">
                        <a16:creationId xmlns:a16="http://schemas.microsoft.com/office/drawing/2014/main" id="{4B530EDB-82BC-46D1-E8B0-4264F709D8A0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0" name="フリーフォーム: 図形 969">
                    <a:extLst>
                      <a:ext uri="{FF2B5EF4-FFF2-40B4-BE49-F238E27FC236}">
                        <a16:creationId xmlns:a16="http://schemas.microsoft.com/office/drawing/2014/main" id="{AD5D0D6E-23C3-A070-3DA5-A0EBDEA5C2CB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1" name="フリーフォーム: 図形 970">
                    <a:extLst>
                      <a:ext uri="{FF2B5EF4-FFF2-40B4-BE49-F238E27FC236}">
                        <a16:creationId xmlns:a16="http://schemas.microsoft.com/office/drawing/2014/main" id="{1C49B7AA-A358-98F1-350C-619DCC05530C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2" name="フリーフォーム: 図形 971">
                    <a:extLst>
                      <a:ext uri="{FF2B5EF4-FFF2-40B4-BE49-F238E27FC236}">
                        <a16:creationId xmlns:a16="http://schemas.microsoft.com/office/drawing/2014/main" id="{33DA4C01-B117-1595-E6C3-D774AE467E0C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62" name="グループ化 961">
                <a:extLst>
                  <a:ext uri="{FF2B5EF4-FFF2-40B4-BE49-F238E27FC236}">
                    <a16:creationId xmlns:a16="http://schemas.microsoft.com/office/drawing/2014/main" id="{9757986C-5F4C-ED0F-723E-39AE032C617B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963" name="フリーフォーム: 図形 962">
                  <a:extLst>
                    <a:ext uri="{FF2B5EF4-FFF2-40B4-BE49-F238E27FC236}">
                      <a16:creationId xmlns:a16="http://schemas.microsoft.com/office/drawing/2014/main" id="{37EE7A77-30EE-D5C7-BFBE-DC837AA99A9D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4" name="楕円 963">
                  <a:extLst>
                    <a:ext uri="{FF2B5EF4-FFF2-40B4-BE49-F238E27FC236}">
                      <a16:creationId xmlns:a16="http://schemas.microsoft.com/office/drawing/2014/main" id="{7283BBFF-A890-E812-774C-8B6BC52E8217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91" name="グループ化 990">
              <a:extLst>
                <a:ext uri="{FF2B5EF4-FFF2-40B4-BE49-F238E27FC236}">
                  <a16:creationId xmlns:a16="http://schemas.microsoft.com/office/drawing/2014/main" id="{C6404D75-A41B-7CE8-74FF-30EC37C2A473}"/>
                </a:ext>
              </a:extLst>
            </p:cNvPr>
            <p:cNvGrpSpPr/>
            <p:nvPr/>
          </p:nvGrpSpPr>
          <p:grpSpPr>
            <a:xfrm>
              <a:off x="5743212" y="5760654"/>
              <a:ext cx="253142" cy="233368"/>
              <a:chOff x="2233199" y="2771836"/>
              <a:chExt cx="1706003" cy="1572737"/>
            </a:xfrm>
          </p:grpSpPr>
          <p:sp>
            <p:nvSpPr>
              <p:cNvPr id="992" name="楕円 991">
                <a:extLst>
                  <a:ext uri="{FF2B5EF4-FFF2-40B4-BE49-F238E27FC236}">
                    <a16:creationId xmlns:a16="http://schemas.microsoft.com/office/drawing/2014/main" id="{A7094357-F726-ACD7-7CBD-3322F5E5E514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93" name="グループ化 992">
                <a:extLst>
                  <a:ext uri="{FF2B5EF4-FFF2-40B4-BE49-F238E27FC236}">
                    <a16:creationId xmlns:a16="http://schemas.microsoft.com/office/drawing/2014/main" id="{CF586E03-7084-0AFD-81DE-43C9A76F84DD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997" name="グループ化 996">
                  <a:extLst>
                    <a:ext uri="{FF2B5EF4-FFF2-40B4-BE49-F238E27FC236}">
                      <a16:creationId xmlns:a16="http://schemas.microsoft.com/office/drawing/2014/main" id="{DDEEA617-216C-8BBB-AFD8-AB126E1D64CF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05" name="フリーフォーム: 図形 1004">
                    <a:extLst>
                      <a:ext uri="{FF2B5EF4-FFF2-40B4-BE49-F238E27FC236}">
                        <a16:creationId xmlns:a16="http://schemas.microsoft.com/office/drawing/2014/main" id="{F3B495CB-A9A0-82FC-45D5-0CFD170D5C1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6" name="フリーフォーム: 図形 1005">
                    <a:extLst>
                      <a:ext uri="{FF2B5EF4-FFF2-40B4-BE49-F238E27FC236}">
                        <a16:creationId xmlns:a16="http://schemas.microsoft.com/office/drawing/2014/main" id="{6F5E7678-1B0F-A4A8-528D-7B3F3543F1EA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7" name="フリーフォーム: 図形 1006">
                    <a:extLst>
                      <a:ext uri="{FF2B5EF4-FFF2-40B4-BE49-F238E27FC236}">
                        <a16:creationId xmlns:a16="http://schemas.microsoft.com/office/drawing/2014/main" id="{CCDB4FF3-F13F-C28C-DEA3-27DBA782C7CA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8" name="フリーフォーム: 図形 1007">
                    <a:extLst>
                      <a:ext uri="{FF2B5EF4-FFF2-40B4-BE49-F238E27FC236}">
                        <a16:creationId xmlns:a16="http://schemas.microsoft.com/office/drawing/2014/main" id="{91592B5F-9C82-9DF4-B8FF-4E6DD0DE0DAD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9" name="フリーフォーム: 図形 1008">
                    <a:extLst>
                      <a:ext uri="{FF2B5EF4-FFF2-40B4-BE49-F238E27FC236}">
                        <a16:creationId xmlns:a16="http://schemas.microsoft.com/office/drawing/2014/main" id="{5B6444DC-CB60-F359-E170-F966CC933E1B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0" name="フリーフォーム: 図形 1009">
                    <a:extLst>
                      <a:ext uri="{FF2B5EF4-FFF2-40B4-BE49-F238E27FC236}">
                        <a16:creationId xmlns:a16="http://schemas.microsoft.com/office/drawing/2014/main" id="{73C1C9EF-4081-B2EA-D5D4-FCAA260F851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98" name="グループ化 997">
                  <a:extLst>
                    <a:ext uri="{FF2B5EF4-FFF2-40B4-BE49-F238E27FC236}">
                      <a16:creationId xmlns:a16="http://schemas.microsoft.com/office/drawing/2014/main" id="{B7158FBD-4496-FC87-4CD1-2C963F1AB75A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999" name="フリーフォーム: 図形 998">
                    <a:extLst>
                      <a:ext uri="{FF2B5EF4-FFF2-40B4-BE49-F238E27FC236}">
                        <a16:creationId xmlns:a16="http://schemas.microsoft.com/office/drawing/2014/main" id="{DACAD7BC-DF15-42C8-9DE9-3F11930967DA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0" name="フリーフォーム: 図形 999">
                    <a:extLst>
                      <a:ext uri="{FF2B5EF4-FFF2-40B4-BE49-F238E27FC236}">
                        <a16:creationId xmlns:a16="http://schemas.microsoft.com/office/drawing/2014/main" id="{C1BB951B-3139-D0FE-624D-1150CB52B19A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1" name="フリーフォーム: 図形 1000">
                    <a:extLst>
                      <a:ext uri="{FF2B5EF4-FFF2-40B4-BE49-F238E27FC236}">
                        <a16:creationId xmlns:a16="http://schemas.microsoft.com/office/drawing/2014/main" id="{513F4887-39D6-0439-FB15-185976D84420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2" name="フリーフォーム: 図形 1001">
                    <a:extLst>
                      <a:ext uri="{FF2B5EF4-FFF2-40B4-BE49-F238E27FC236}">
                        <a16:creationId xmlns:a16="http://schemas.microsoft.com/office/drawing/2014/main" id="{64BAC9DE-2BFF-FC29-1FAF-1CB94DDB6692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3" name="フリーフォーム: 図形 1002">
                    <a:extLst>
                      <a:ext uri="{FF2B5EF4-FFF2-40B4-BE49-F238E27FC236}">
                        <a16:creationId xmlns:a16="http://schemas.microsoft.com/office/drawing/2014/main" id="{4BA2CE86-A68A-5091-2411-4C9AED2133D0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4" name="フリーフォーム: 図形 1003">
                    <a:extLst>
                      <a:ext uri="{FF2B5EF4-FFF2-40B4-BE49-F238E27FC236}">
                        <a16:creationId xmlns:a16="http://schemas.microsoft.com/office/drawing/2014/main" id="{B0DD61AB-A9AF-47D5-36D8-7D5BB2445765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994" name="グループ化 993">
                <a:extLst>
                  <a:ext uri="{FF2B5EF4-FFF2-40B4-BE49-F238E27FC236}">
                    <a16:creationId xmlns:a16="http://schemas.microsoft.com/office/drawing/2014/main" id="{90C768A2-74DF-6BC5-67FE-D939E1FF08B3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995" name="フリーフォーム: 図形 994">
                  <a:extLst>
                    <a:ext uri="{FF2B5EF4-FFF2-40B4-BE49-F238E27FC236}">
                      <a16:creationId xmlns:a16="http://schemas.microsoft.com/office/drawing/2014/main" id="{96630F76-0C43-3C34-7BAA-3876A6502A16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6" name="楕円 995">
                  <a:extLst>
                    <a:ext uri="{FF2B5EF4-FFF2-40B4-BE49-F238E27FC236}">
                      <a16:creationId xmlns:a16="http://schemas.microsoft.com/office/drawing/2014/main" id="{4723ED49-671F-CD04-70F5-DDD50D47F00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23" name="グループ化 1022">
              <a:extLst>
                <a:ext uri="{FF2B5EF4-FFF2-40B4-BE49-F238E27FC236}">
                  <a16:creationId xmlns:a16="http://schemas.microsoft.com/office/drawing/2014/main" id="{8C8288C0-4488-006A-0FB9-8B029E80378F}"/>
                </a:ext>
              </a:extLst>
            </p:cNvPr>
            <p:cNvGrpSpPr/>
            <p:nvPr/>
          </p:nvGrpSpPr>
          <p:grpSpPr>
            <a:xfrm>
              <a:off x="5974255" y="6122591"/>
              <a:ext cx="225122" cy="207536"/>
              <a:chOff x="2233199" y="2771836"/>
              <a:chExt cx="1706003" cy="1572737"/>
            </a:xfrm>
          </p:grpSpPr>
          <p:sp>
            <p:nvSpPr>
              <p:cNvPr id="1024" name="楕円 1023">
                <a:extLst>
                  <a:ext uri="{FF2B5EF4-FFF2-40B4-BE49-F238E27FC236}">
                    <a16:creationId xmlns:a16="http://schemas.microsoft.com/office/drawing/2014/main" id="{106C8EFB-896F-FFA7-1E0F-0551D32D9BC6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25" name="グループ化 1024">
                <a:extLst>
                  <a:ext uri="{FF2B5EF4-FFF2-40B4-BE49-F238E27FC236}">
                    <a16:creationId xmlns:a16="http://schemas.microsoft.com/office/drawing/2014/main" id="{DA353FAA-84D6-5421-2EF8-C273114FEDBA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1029" name="グループ化 1028">
                  <a:extLst>
                    <a:ext uri="{FF2B5EF4-FFF2-40B4-BE49-F238E27FC236}">
                      <a16:creationId xmlns:a16="http://schemas.microsoft.com/office/drawing/2014/main" id="{7C2C7E4A-68BB-52CF-DEC0-8EA55D9C712E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37" name="フリーフォーム: 図形 1036">
                    <a:extLst>
                      <a:ext uri="{FF2B5EF4-FFF2-40B4-BE49-F238E27FC236}">
                        <a16:creationId xmlns:a16="http://schemas.microsoft.com/office/drawing/2014/main" id="{5F68F6C0-A4B9-0EF4-0C58-5EE54494868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8" name="フリーフォーム: 図形 1037">
                    <a:extLst>
                      <a:ext uri="{FF2B5EF4-FFF2-40B4-BE49-F238E27FC236}">
                        <a16:creationId xmlns:a16="http://schemas.microsoft.com/office/drawing/2014/main" id="{56A9D40F-E4D3-D222-0ED4-E5C5BC01D5F3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9" name="フリーフォーム: 図形 1038">
                    <a:extLst>
                      <a:ext uri="{FF2B5EF4-FFF2-40B4-BE49-F238E27FC236}">
                        <a16:creationId xmlns:a16="http://schemas.microsoft.com/office/drawing/2014/main" id="{D5E2282D-6770-C5D0-E111-E77315ED9E82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0" name="フリーフォーム: 図形 1039">
                    <a:extLst>
                      <a:ext uri="{FF2B5EF4-FFF2-40B4-BE49-F238E27FC236}">
                        <a16:creationId xmlns:a16="http://schemas.microsoft.com/office/drawing/2014/main" id="{89667D95-D3E0-6378-192B-3C2CEABC3597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1" name="フリーフォーム: 図形 1040">
                    <a:extLst>
                      <a:ext uri="{FF2B5EF4-FFF2-40B4-BE49-F238E27FC236}">
                        <a16:creationId xmlns:a16="http://schemas.microsoft.com/office/drawing/2014/main" id="{28475472-5B20-84AD-13E3-53A24C7BC41E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2" name="フリーフォーム: 図形 1041">
                    <a:extLst>
                      <a:ext uri="{FF2B5EF4-FFF2-40B4-BE49-F238E27FC236}">
                        <a16:creationId xmlns:a16="http://schemas.microsoft.com/office/drawing/2014/main" id="{8949534B-6CED-23E7-6A51-E59D5CCEA995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30" name="グループ化 1029">
                  <a:extLst>
                    <a:ext uri="{FF2B5EF4-FFF2-40B4-BE49-F238E27FC236}">
                      <a16:creationId xmlns:a16="http://schemas.microsoft.com/office/drawing/2014/main" id="{F655607A-C311-5A5F-52D7-ED12D7A64051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31" name="フリーフォーム: 図形 1030">
                    <a:extLst>
                      <a:ext uri="{FF2B5EF4-FFF2-40B4-BE49-F238E27FC236}">
                        <a16:creationId xmlns:a16="http://schemas.microsoft.com/office/drawing/2014/main" id="{DD115E44-C2DA-E6F5-0E2C-703C4454D7DC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2" name="フリーフォーム: 図形 1031">
                    <a:extLst>
                      <a:ext uri="{FF2B5EF4-FFF2-40B4-BE49-F238E27FC236}">
                        <a16:creationId xmlns:a16="http://schemas.microsoft.com/office/drawing/2014/main" id="{F0CCA1B8-C2F2-D51E-DBED-8FDA629A03CD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3" name="フリーフォーム: 図形 1032">
                    <a:extLst>
                      <a:ext uri="{FF2B5EF4-FFF2-40B4-BE49-F238E27FC236}">
                        <a16:creationId xmlns:a16="http://schemas.microsoft.com/office/drawing/2014/main" id="{AE49A592-68B5-A007-5BF4-001B52394AFA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4" name="フリーフォーム: 図形 1033">
                    <a:extLst>
                      <a:ext uri="{FF2B5EF4-FFF2-40B4-BE49-F238E27FC236}">
                        <a16:creationId xmlns:a16="http://schemas.microsoft.com/office/drawing/2014/main" id="{AB43435B-6EAF-1DBB-A1C0-79D8031F346A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5" name="フリーフォーム: 図形 1034">
                    <a:extLst>
                      <a:ext uri="{FF2B5EF4-FFF2-40B4-BE49-F238E27FC236}">
                        <a16:creationId xmlns:a16="http://schemas.microsoft.com/office/drawing/2014/main" id="{8FA64E71-5488-B137-84FB-681EA2680871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6" name="フリーフォーム: 図形 1035">
                    <a:extLst>
                      <a:ext uri="{FF2B5EF4-FFF2-40B4-BE49-F238E27FC236}">
                        <a16:creationId xmlns:a16="http://schemas.microsoft.com/office/drawing/2014/main" id="{6EFDD39C-4E42-90BF-599D-268AF2FB9B70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26" name="グループ化 1025">
                <a:extLst>
                  <a:ext uri="{FF2B5EF4-FFF2-40B4-BE49-F238E27FC236}">
                    <a16:creationId xmlns:a16="http://schemas.microsoft.com/office/drawing/2014/main" id="{EB816EF3-88BD-80AA-FA9F-3376B9878163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1027" name="フリーフォーム: 図形 1026">
                  <a:extLst>
                    <a:ext uri="{FF2B5EF4-FFF2-40B4-BE49-F238E27FC236}">
                      <a16:creationId xmlns:a16="http://schemas.microsoft.com/office/drawing/2014/main" id="{556F0AFC-9976-B0B4-2431-7B21E4EDA892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8" name="楕円 1027">
                  <a:extLst>
                    <a:ext uri="{FF2B5EF4-FFF2-40B4-BE49-F238E27FC236}">
                      <a16:creationId xmlns:a16="http://schemas.microsoft.com/office/drawing/2014/main" id="{9B7E9F29-6C2C-6954-B774-C8ED01BBA46C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55" name="グループ化 1054">
              <a:extLst>
                <a:ext uri="{FF2B5EF4-FFF2-40B4-BE49-F238E27FC236}">
                  <a16:creationId xmlns:a16="http://schemas.microsoft.com/office/drawing/2014/main" id="{2F1B8E81-5072-C49C-EE69-514D9078B024}"/>
                </a:ext>
              </a:extLst>
            </p:cNvPr>
            <p:cNvGrpSpPr/>
            <p:nvPr/>
          </p:nvGrpSpPr>
          <p:grpSpPr>
            <a:xfrm>
              <a:off x="4441951" y="6015632"/>
              <a:ext cx="253142" cy="233368"/>
              <a:chOff x="2233199" y="2771836"/>
              <a:chExt cx="1706003" cy="1572737"/>
            </a:xfrm>
          </p:grpSpPr>
          <p:sp>
            <p:nvSpPr>
              <p:cNvPr id="1056" name="楕円 1055">
                <a:extLst>
                  <a:ext uri="{FF2B5EF4-FFF2-40B4-BE49-F238E27FC236}">
                    <a16:creationId xmlns:a16="http://schemas.microsoft.com/office/drawing/2014/main" id="{42306991-7099-EB5B-E3BE-AF276A900D20}"/>
                  </a:ext>
                </a:extLst>
              </p:cNvPr>
              <p:cNvSpPr/>
              <p:nvPr/>
            </p:nvSpPr>
            <p:spPr>
              <a:xfrm>
                <a:off x="2301102" y="277183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00B0F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7" name="グループ化 1056">
                <a:extLst>
                  <a:ext uri="{FF2B5EF4-FFF2-40B4-BE49-F238E27FC236}">
                    <a16:creationId xmlns:a16="http://schemas.microsoft.com/office/drawing/2014/main" id="{F46A589F-3CDA-E90E-F2BC-A8092C505631}"/>
                  </a:ext>
                </a:extLst>
              </p:cNvPr>
              <p:cNvGrpSpPr/>
              <p:nvPr/>
            </p:nvGrpSpPr>
            <p:grpSpPr>
              <a:xfrm>
                <a:off x="2233199" y="2807237"/>
                <a:ext cx="1706003" cy="1501933"/>
                <a:chOff x="2215527" y="2828704"/>
                <a:chExt cx="1706003" cy="1501933"/>
              </a:xfrm>
            </p:grpSpPr>
            <p:grpSp>
              <p:nvGrpSpPr>
                <p:cNvPr id="1061" name="グループ化 1060">
                  <a:extLst>
                    <a:ext uri="{FF2B5EF4-FFF2-40B4-BE49-F238E27FC236}">
                      <a16:creationId xmlns:a16="http://schemas.microsoft.com/office/drawing/2014/main" id="{76937882-F644-EF3E-B674-2FC5EDF2DA9B}"/>
                    </a:ext>
                  </a:extLst>
                </p:cNvPr>
                <p:cNvGrpSpPr/>
                <p:nvPr/>
              </p:nvGrpSpPr>
              <p:grpSpPr>
                <a:xfrm>
                  <a:off x="2215527" y="2828704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69" name="フリーフォーム: 図形 1068">
                    <a:extLst>
                      <a:ext uri="{FF2B5EF4-FFF2-40B4-BE49-F238E27FC236}">
                        <a16:creationId xmlns:a16="http://schemas.microsoft.com/office/drawing/2014/main" id="{F864FCD8-82E7-2924-BE54-51554F21EDB7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0" name="フリーフォーム: 図形 1069">
                    <a:extLst>
                      <a:ext uri="{FF2B5EF4-FFF2-40B4-BE49-F238E27FC236}">
                        <a16:creationId xmlns:a16="http://schemas.microsoft.com/office/drawing/2014/main" id="{4A3B2579-B8A9-BA46-1FD9-E9F6364429E2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1" name="フリーフォーム: 図形 1070">
                    <a:extLst>
                      <a:ext uri="{FF2B5EF4-FFF2-40B4-BE49-F238E27FC236}">
                        <a16:creationId xmlns:a16="http://schemas.microsoft.com/office/drawing/2014/main" id="{417E86A0-25DD-4EC2-0742-72CCBBEF66EF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2" name="フリーフォーム: 図形 1071">
                    <a:extLst>
                      <a:ext uri="{FF2B5EF4-FFF2-40B4-BE49-F238E27FC236}">
                        <a16:creationId xmlns:a16="http://schemas.microsoft.com/office/drawing/2014/main" id="{2E8CCB1D-528C-51C5-8837-D48CC14CDA64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3" name="フリーフォーム: 図形 1072">
                    <a:extLst>
                      <a:ext uri="{FF2B5EF4-FFF2-40B4-BE49-F238E27FC236}">
                        <a16:creationId xmlns:a16="http://schemas.microsoft.com/office/drawing/2014/main" id="{027B4263-D1A4-DA93-3E13-7C0144B3127C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4" name="フリーフォーム: 図形 1073">
                    <a:extLst>
                      <a:ext uri="{FF2B5EF4-FFF2-40B4-BE49-F238E27FC236}">
                        <a16:creationId xmlns:a16="http://schemas.microsoft.com/office/drawing/2014/main" id="{7939D06A-60C1-CFBB-91D5-97617F5BB4A7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62" name="グループ化 1061">
                  <a:extLst>
                    <a:ext uri="{FF2B5EF4-FFF2-40B4-BE49-F238E27FC236}">
                      <a16:creationId xmlns:a16="http://schemas.microsoft.com/office/drawing/2014/main" id="{0B537D9B-876A-4985-6400-FF7EBCF8D1D1}"/>
                    </a:ext>
                  </a:extLst>
                </p:cNvPr>
                <p:cNvGrpSpPr/>
                <p:nvPr/>
              </p:nvGrpSpPr>
              <p:grpSpPr>
                <a:xfrm rot="10800000">
                  <a:off x="2221011" y="3626492"/>
                  <a:ext cx="1700519" cy="704145"/>
                  <a:chOff x="2215527" y="892101"/>
                  <a:chExt cx="1700519" cy="704145"/>
                </a:xfrm>
              </p:grpSpPr>
              <p:sp>
                <p:nvSpPr>
                  <p:cNvPr id="1063" name="フリーフォーム: 図形 1062">
                    <a:extLst>
                      <a:ext uri="{FF2B5EF4-FFF2-40B4-BE49-F238E27FC236}">
                        <a16:creationId xmlns:a16="http://schemas.microsoft.com/office/drawing/2014/main" id="{E573F273-FB22-A51A-5CED-C2DC3C45D705}"/>
                      </a:ext>
                    </a:extLst>
                  </p:cNvPr>
                  <p:cNvSpPr/>
                  <p:nvPr/>
                </p:nvSpPr>
                <p:spPr>
                  <a:xfrm>
                    <a:off x="2563190" y="89210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FF0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4" name="フリーフォーム: 図形 1063">
                    <a:extLst>
                      <a:ext uri="{FF2B5EF4-FFF2-40B4-BE49-F238E27FC236}">
                        <a16:creationId xmlns:a16="http://schemas.microsoft.com/office/drawing/2014/main" id="{354742FB-E58F-ACB5-9FC7-B7497E9245AE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2215527" y="1011161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7030A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5" name="フリーフォーム: 図形 1064">
                    <a:extLst>
                      <a:ext uri="{FF2B5EF4-FFF2-40B4-BE49-F238E27FC236}">
                        <a16:creationId xmlns:a16="http://schemas.microsoft.com/office/drawing/2014/main" id="{C4A8D26C-A3FF-A272-BCD6-150E418C55F0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2897964" y="998354"/>
                    <a:ext cx="1018082" cy="20773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92D050">
                      <a:alpha val="5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6" name="フリーフォーム: 図形 1065">
                    <a:extLst>
                      <a:ext uri="{FF2B5EF4-FFF2-40B4-BE49-F238E27FC236}">
                        <a16:creationId xmlns:a16="http://schemas.microsoft.com/office/drawing/2014/main" id="{2BAA0003-62BC-BDC9-E7EC-2D67B844BA33}"/>
                      </a:ext>
                    </a:extLst>
                  </p:cNvPr>
                  <p:cNvSpPr/>
                  <p:nvPr/>
                </p:nvSpPr>
                <p:spPr>
                  <a:xfrm>
                    <a:off x="2778618" y="96691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000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7" name="フリーフォーム: 図形 1066">
                    <a:extLst>
                      <a:ext uri="{FF2B5EF4-FFF2-40B4-BE49-F238E27FC236}">
                        <a16:creationId xmlns:a16="http://schemas.microsoft.com/office/drawing/2014/main" id="{3F284CD7-E75C-F277-F680-BED736CA6B99}"/>
                      </a:ext>
                    </a:extLst>
                  </p:cNvPr>
                  <p:cNvSpPr/>
                  <p:nvPr/>
                </p:nvSpPr>
                <p:spPr>
                  <a:xfrm rot="3600000">
                    <a:off x="3391373" y="1248642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0070C0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8" name="フリーフォーム: 図形 1067">
                    <a:extLst>
                      <a:ext uri="{FF2B5EF4-FFF2-40B4-BE49-F238E27FC236}">
                        <a16:creationId xmlns:a16="http://schemas.microsoft.com/office/drawing/2014/main" id="{A86A0CE5-F43C-261E-865A-495F64A94C55}"/>
                      </a:ext>
                    </a:extLst>
                  </p:cNvPr>
                  <p:cNvSpPr/>
                  <p:nvPr/>
                </p:nvSpPr>
                <p:spPr>
                  <a:xfrm rot="18000000">
                    <a:off x="2175697" y="1248644"/>
                    <a:ext cx="577390" cy="117814"/>
                  </a:xfrm>
                  <a:custGeom>
                    <a:avLst/>
                    <a:gdLst>
                      <a:gd name="connsiteX0" fmla="*/ 509041 w 1018082"/>
                      <a:gd name="connsiteY0" fmla="*/ 0 h 207734"/>
                      <a:gd name="connsiteX1" fmla="*/ 917540 w 1018082"/>
                      <a:gd name="connsiteY1" fmla="*/ 124779 h 207734"/>
                      <a:gd name="connsiteX2" fmla="*/ 1018082 w 1018082"/>
                      <a:gd name="connsiteY2" fmla="*/ 207734 h 207734"/>
                      <a:gd name="connsiteX3" fmla="*/ 948224 w 1018082"/>
                      <a:gd name="connsiteY3" fmla="*/ 179408 h 207734"/>
                      <a:gd name="connsiteX4" fmla="*/ 509041 w 1018082"/>
                      <a:gd name="connsiteY4" fmla="*/ 104776 h 207734"/>
                      <a:gd name="connsiteX5" fmla="*/ 69858 w 1018082"/>
                      <a:gd name="connsiteY5" fmla="*/ 179408 h 207734"/>
                      <a:gd name="connsiteX6" fmla="*/ 0 w 1018082"/>
                      <a:gd name="connsiteY6" fmla="*/ 207734 h 207734"/>
                      <a:gd name="connsiteX7" fmla="*/ 100542 w 1018082"/>
                      <a:gd name="connsiteY7" fmla="*/ 124779 h 207734"/>
                      <a:gd name="connsiteX8" fmla="*/ 509041 w 1018082"/>
                      <a:gd name="connsiteY8" fmla="*/ 0 h 2077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18082" h="207734">
                        <a:moveTo>
                          <a:pt x="509041" y="0"/>
                        </a:moveTo>
                        <a:cubicBezTo>
                          <a:pt x="660359" y="0"/>
                          <a:pt x="800932" y="46000"/>
                          <a:pt x="917540" y="124779"/>
                        </a:cubicBezTo>
                        <a:lnTo>
                          <a:pt x="1018082" y="207734"/>
                        </a:lnTo>
                        <a:lnTo>
                          <a:pt x="948224" y="179408"/>
                        </a:lnTo>
                        <a:cubicBezTo>
                          <a:pt x="813237" y="131351"/>
                          <a:pt x="664826" y="104776"/>
                          <a:pt x="509041" y="104776"/>
                        </a:cubicBezTo>
                        <a:cubicBezTo>
                          <a:pt x="353256" y="104776"/>
                          <a:pt x="204845" y="131351"/>
                          <a:pt x="69858" y="179408"/>
                        </a:cubicBezTo>
                        <a:lnTo>
                          <a:pt x="0" y="207734"/>
                        </a:lnTo>
                        <a:lnTo>
                          <a:pt x="100542" y="124779"/>
                        </a:lnTo>
                        <a:cubicBezTo>
                          <a:pt x="217150" y="46000"/>
                          <a:pt x="357724" y="0"/>
                          <a:pt x="509041" y="0"/>
                        </a:cubicBezTo>
                        <a:close/>
                      </a:path>
                    </a:pathLst>
                  </a:custGeom>
                  <a:solidFill>
                    <a:srgbClr val="FF3399">
                      <a:alpha val="20000"/>
                    </a:srgbClr>
                  </a:solidFill>
                  <a:ln w="63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58" name="グループ化 1057">
                <a:extLst>
                  <a:ext uri="{FF2B5EF4-FFF2-40B4-BE49-F238E27FC236}">
                    <a16:creationId xmlns:a16="http://schemas.microsoft.com/office/drawing/2014/main" id="{CBA4DF37-71D9-FCC1-7E2B-206AB071F5B2}"/>
                  </a:ext>
                </a:extLst>
              </p:cNvPr>
              <p:cNvGrpSpPr/>
              <p:nvPr/>
            </p:nvGrpSpPr>
            <p:grpSpPr>
              <a:xfrm>
                <a:off x="2463059" y="2915756"/>
                <a:ext cx="1383046" cy="1298703"/>
                <a:chOff x="2463059" y="2915756"/>
                <a:chExt cx="1383046" cy="1298703"/>
              </a:xfrm>
            </p:grpSpPr>
            <p:sp>
              <p:nvSpPr>
                <p:cNvPr id="1059" name="フリーフォーム: 図形 1058">
                  <a:extLst>
                    <a:ext uri="{FF2B5EF4-FFF2-40B4-BE49-F238E27FC236}">
                      <a16:creationId xmlns:a16="http://schemas.microsoft.com/office/drawing/2014/main" id="{78653F12-F277-13FB-B463-1C13AEE686F5}"/>
                    </a:ext>
                  </a:extLst>
                </p:cNvPr>
                <p:cNvSpPr/>
                <p:nvPr/>
              </p:nvSpPr>
              <p:spPr>
                <a:xfrm rot="1800000">
                  <a:off x="3048033" y="2915756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0" name="楕円 1059">
                  <a:extLst>
                    <a:ext uri="{FF2B5EF4-FFF2-40B4-BE49-F238E27FC236}">
                      <a16:creationId xmlns:a16="http://schemas.microsoft.com/office/drawing/2014/main" id="{AB73FACD-C3F1-5CE4-BA27-6D5EABAB304B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F73AB44A-3074-541F-21AB-0C1D4844C4A5}"/>
                </a:ext>
              </a:extLst>
            </p:cNvPr>
            <p:cNvGrpSpPr/>
            <p:nvPr/>
          </p:nvGrpSpPr>
          <p:grpSpPr>
            <a:xfrm>
              <a:off x="4307241" y="3654669"/>
              <a:ext cx="848135" cy="848135"/>
              <a:chOff x="2555877" y="797719"/>
              <a:chExt cx="734094" cy="734094"/>
            </a:xfrm>
          </p:grpSpPr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F0E062FB-F643-BF82-63B5-01861526739E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星: 10 pt 13">
                <a:extLst>
                  <a:ext uri="{FF2B5EF4-FFF2-40B4-BE49-F238E27FC236}">
                    <a16:creationId xmlns:a16="http://schemas.microsoft.com/office/drawing/2014/main" id="{8B16D97D-020E-627C-F6E4-D015A277684A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FCEB73F5-4AB2-44FA-A583-5319B0F22B98}"/>
              </a:ext>
            </a:extLst>
          </p:cNvPr>
          <p:cNvGrpSpPr/>
          <p:nvPr/>
        </p:nvGrpSpPr>
        <p:grpSpPr>
          <a:xfrm>
            <a:off x="6576645" y="3654669"/>
            <a:ext cx="2690446" cy="2774506"/>
            <a:chOff x="6576645" y="3654669"/>
            <a:chExt cx="2690446" cy="2774506"/>
          </a:xfrm>
        </p:grpSpPr>
        <p:sp>
          <p:nvSpPr>
            <p:cNvPr id="798" name="正方形/長方形 797">
              <a:extLst>
                <a:ext uri="{FF2B5EF4-FFF2-40B4-BE49-F238E27FC236}">
                  <a16:creationId xmlns:a16="http://schemas.microsoft.com/office/drawing/2014/main" id="{71706447-D4BB-1EA0-C857-A99A9A9F9931}"/>
                </a:ext>
              </a:extLst>
            </p:cNvPr>
            <p:cNvSpPr/>
            <p:nvPr/>
          </p:nvSpPr>
          <p:spPr>
            <a:xfrm>
              <a:off x="6576645" y="3738729"/>
              <a:ext cx="2690446" cy="2690446"/>
            </a:xfrm>
            <a:prstGeom prst="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25" name="グループ化 824">
              <a:extLst>
                <a:ext uri="{FF2B5EF4-FFF2-40B4-BE49-F238E27FC236}">
                  <a16:creationId xmlns:a16="http://schemas.microsoft.com/office/drawing/2014/main" id="{A9CCCD2E-79D7-AC76-A680-D0580F959384}"/>
                </a:ext>
              </a:extLst>
            </p:cNvPr>
            <p:cNvGrpSpPr/>
            <p:nvPr/>
          </p:nvGrpSpPr>
          <p:grpSpPr>
            <a:xfrm>
              <a:off x="6629579" y="3831613"/>
              <a:ext cx="1106088" cy="1106086"/>
              <a:chOff x="4152762" y="836356"/>
              <a:chExt cx="1572738" cy="1572737"/>
            </a:xfrm>
          </p:grpSpPr>
          <p:sp>
            <p:nvSpPr>
              <p:cNvPr id="826" name="楕円 825">
                <a:extLst>
                  <a:ext uri="{FF2B5EF4-FFF2-40B4-BE49-F238E27FC236}">
                    <a16:creationId xmlns:a16="http://schemas.microsoft.com/office/drawing/2014/main" id="{A2CE23BB-00BC-97B9-F672-A3239D59FAEC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7" name="フリーフォーム: 図形 826">
                <a:extLst>
                  <a:ext uri="{FF2B5EF4-FFF2-40B4-BE49-F238E27FC236}">
                    <a16:creationId xmlns:a16="http://schemas.microsoft.com/office/drawing/2014/main" id="{1C962298-5CB4-3336-7527-62CE22FFD2B5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28" name="グループ化 827">
                <a:extLst>
                  <a:ext uri="{FF2B5EF4-FFF2-40B4-BE49-F238E27FC236}">
                    <a16:creationId xmlns:a16="http://schemas.microsoft.com/office/drawing/2014/main" id="{FCFDDFB8-3498-19AF-5F33-41602B4D3ECD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829" name="フリーフォーム: 図形 828">
                  <a:extLst>
                    <a:ext uri="{FF2B5EF4-FFF2-40B4-BE49-F238E27FC236}">
                      <a16:creationId xmlns:a16="http://schemas.microsoft.com/office/drawing/2014/main" id="{34B07403-9AFC-B19A-40A7-587054B658BE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0" name="楕円 829">
                  <a:extLst>
                    <a:ext uri="{FF2B5EF4-FFF2-40B4-BE49-F238E27FC236}">
                      <a16:creationId xmlns:a16="http://schemas.microsoft.com/office/drawing/2014/main" id="{817105B7-84E3-2F98-4AC7-518E4EFC96D3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57" name="グループ化 856">
              <a:extLst>
                <a:ext uri="{FF2B5EF4-FFF2-40B4-BE49-F238E27FC236}">
                  <a16:creationId xmlns:a16="http://schemas.microsoft.com/office/drawing/2014/main" id="{756879CF-7906-6DEA-AC68-CF8D693DB163}"/>
                </a:ext>
              </a:extLst>
            </p:cNvPr>
            <p:cNvGrpSpPr/>
            <p:nvPr/>
          </p:nvGrpSpPr>
          <p:grpSpPr>
            <a:xfrm>
              <a:off x="8185103" y="4374327"/>
              <a:ext cx="652562" cy="652560"/>
              <a:chOff x="4152762" y="836356"/>
              <a:chExt cx="1572738" cy="1572737"/>
            </a:xfrm>
          </p:grpSpPr>
          <p:sp>
            <p:nvSpPr>
              <p:cNvPr id="858" name="楕円 857">
                <a:extLst>
                  <a:ext uri="{FF2B5EF4-FFF2-40B4-BE49-F238E27FC236}">
                    <a16:creationId xmlns:a16="http://schemas.microsoft.com/office/drawing/2014/main" id="{03023BA3-685A-2928-429C-700E634A05F5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9" name="フリーフォーム: 図形 858">
                <a:extLst>
                  <a:ext uri="{FF2B5EF4-FFF2-40B4-BE49-F238E27FC236}">
                    <a16:creationId xmlns:a16="http://schemas.microsoft.com/office/drawing/2014/main" id="{91EA1E68-E3D6-B3ED-0A80-D7AA65B68655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60" name="グループ化 859">
                <a:extLst>
                  <a:ext uri="{FF2B5EF4-FFF2-40B4-BE49-F238E27FC236}">
                    <a16:creationId xmlns:a16="http://schemas.microsoft.com/office/drawing/2014/main" id="{A3EEEA4B-6D33-433C-63FC-ECB1A5E31CE1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861" name="フリーフォーム: 図形 860">
                  <a:extLst>
                    <a:ext uri="{FF2B5EF4-FFF2-40B4-BE49-F238E27FC236}">
                      <a16:creationId xmlns:a16="http://schemas.microsoft.com/office/drawing/2014/main" id="{C34C890B-F00C-1E9F-4E93-26F93A825F80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2" name="楕円 861">
                  <a:extLst>
                    <a:ext uri="{FF2B5EF4-FFF2-40B4-BE49-F238E27FC236}">
                      <a16:creationId xmlns:a16="http://schemas.microsoft.com/office/drawing/2014/main" id="{54C16431-0E87-3759-7D05-983C8D677EE5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89" name="グループ化 888">
              <a:extLst>
                <a:ext uri="{FF2B5EF4-FFF2-40B4-BE49-F238E27FC236}">
                  <a16:creationId xmlns:a16="http://schemas.microsoft.com/office/drawing/2014/main" id="{D23DA5E2-8CA0-8A53-C14B-AA34F6A513AF}"/>
                </a:ext>
              </a:extLst>
            </p:cNvPr>
            <p:cNvGrpSpPr/>
            <p:nvPr/>
          </p:nvGrpSpPr>
          <p:grpSpPr>
            <a:xfrm>
              <a:off x="7196899" y="5192224"/>
              <a:ext cx="566218" cy="566216"/>
              <a:chOff x="4152762" y="836356"/>
              <a:chExt cx="1572738" cy="1572737"/>
            </a:xfrm>
          </p:grpSpPr>
          <p:sp>
            <p:nvSpPr>
              <p:cNvPr id="890" name="楕円 889">
                <a:extLst>
                  <a:ext uri="{FF2B5EF4-FFF2-40B4-BE49-F238E27FC236}">
                    <a16:creationId xmlns:a16="http://schemas.microsoft.com/office/drawing/2014/main" id="{FECEDD90-E417-C8D2-DE50-19426787E1C9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1" name="フリーフォーム: 図形 890">
                <a:extLst>
                  <a:ext uri="{FF2B5EF4-FFF2-40B4-BE49-F238E27FC236}">
                    <a16:creationId xmlns:a16="http://schemas.microsoft.com/office/drawing/2014/main" id="{084E4547-FC9E-0F42-BF2C-A95AB93518AA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2" name="グループ化 891">
                <a:extLst>
                  <a:ext uri="{FF2B5EF4-FFF2-40B4-BE49-F238E27FC236}">
                    <a16:creationId xmlns:a16="http://schemas.microsoft.com/office/drawing/2014/main" id="{40911699-6573-CA97-5A8B-4ADB8C656EB6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893" name="フリーフォーム: 図形 892">
                  <a:extLst>
                    <a:ext uri="{FF2B5EF4-FFF2-40B4-BE49-F238E27FC236}">
                      <a16:creationId xmlns:a16="http://schemas.microsoft.com/office/drawing/2014/main" id="{B06377A5-C016-758F-2D40-409D05E294DB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4" name="楕円 893">
                  <a:extLst>
                    <a:ext uri="{FF2B5EF4-FFF2-40B4-BE49-F238E27FC236}">
                      <a16:creationId xmlns:a16="http://schemas.microsoft.com/office/drawing/2014/main" id="{CFCA2EDF-8BCC-6856-E593-A1B10FC1F6F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21" name="グループ化 920">
              <a:extLst>
                <a:ext uri="{FF2B5EF4-FFF2-40B4-BE49-F238E27FC236}">
                  <a16:creationId xmlns:a16="http://schemas.microsoft.com/office/drawing/2014/main" id="{A60F3744-8865-0CC7-7B82-995F0165AC5D}"/>
                </a:ext>
              </a:extLst>
            </p:cNvPr>
            <p:cNvGrpSpPr/>
            <p:nvPr/>
          </p:nvGrpSpPr>
          <p:grpSpPr>
            <a:xfrm>
              <a:off x="8483117" y="5224846"/>
              <a:ext cx="360084" cy="360082"/>
              <a:chOff x="4152762" y="836356"/>
              <a:chExt cx="1572738" cy="1572737"/>
            </a:xfrm>
          </p:grpSpPr>
          <p:sp>
            <p:nvSpPr>
              <p:cNvPr id="922" name="楕円 921">
                <a:extLst>
                  <a:ext uri="{FF2B5EF4-FFF2-40B4-BE49-F238E27FC236}">
                    <a16:creationId xmlns:a16="http://schemas.microsoft.com/office/drawing/2014/main" id="{EA7460EF-3768-AA47-BD18-9A313C779631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3" name="フリーフォーム: 図形 922">
                <a:extLst>
                  <a:ext uri="{FF2B5EF4-FFF2-40B4-BE49-F238E27FC236}">
                    <a16:creationId xmlns:a16="http://schemas.microsoft.com/office/drawing/2014/main" id="{85055219-56A8-7410-6B1F-A912EEF29D67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24" name="グループ化 923">
                <a:extLst>
                  <a:ext uri="{FF2B5EF4-FFF2-40B4-BE49-F238E27FC236}">
                    <a16:creationId xmlns:a16="http://schemas.microsoft.com/office/drawing/2014/main" id="{97236942-3AD1-F9F0-4F1A-8807B091F8FE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925" name="フリーフォーム: 図形 924">
                  <a:extLst>
                    <a:ext uri="{FF2B5EF4-FFF2-40B4-BE49-F238E27FC236}">
                      <a16:creationId xmlns:a16="http://schemas.microsoft.com/office/drawing/2014/main" id="{62C1A48A-281A-7F96-90FB-E3CB9E520D01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6" name="楕円 925">
                  <a:extLst>
                    <a:ext uri="{FF2B5EF4-FFF2-40B4-BE49-F238E27FC236}">
                      <a16:creationId xmlns:a16="http://schemas.microsoft.com/office/drawing/2014/main" id="{8C63F1E5-5C66-52F0-0F5C-941F6997E0CB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53" name="グループ化 952">
              <a:extLst>
                <a:ext uri="{FF2B5EF4-FFF2-40B4-BE49-F238E27FC236}">
                  <a16:creationId xmlns:a16="http://schemas.microsoft.com/office/drawing/2014/main" id="{0CF6C5B9-1E6F-9913-42BF-686CAE7542EA}"/>
                </a:ext>
              </a:extLst>
            </p:cNvPr>
            <p:cNvGrpSpPr/>
            <p:nvPr/>
          </p:nvGrpSpPr>
          <p:grpSpPr>
            <a:xfrm>
              <a:off x="8133237" y="5789366"/>
              <a:ext cx="233368" cy="233366"/>
              <a:chOff x="4152762" y="836356"/>
              <a:chExt cx="1572738" cy="1572737"/>
            </a:xfrm>
          </p:grpSpPr>
          <p:sp>
            <p:nvSpPr>
              <p:cNvPr id="954" name="楕円 953">
                <a:extLst>
                  <a:ext uri="{FF2B5EF4-FFF2-40B4-BE49-F238E27FC236}">
                    <a16:creationId xmlns:a16="http://schemas.microsoft.com/office/drawing/2014/main" id="{AA6457FD-1392-B708-E32C-E36DE8559921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5" name="フリーフォーム: 図形 954">
                <a:extLst>
                  <a:ext uri="{FF2B5EF4-FFF2-40B4-BE49-F238E27FC236}">
                    <a16:creationId xmlns:a16="http://schemas.microsoft.com/office/drawing/2014/main" id="{145358B5-D0AE-1575-D4A5-CDE4EB75DF1E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56" name="グループ化 955">
                <a:extLst>
                  <a:ext uri="{FF2B5EF4-FFF2-40B4-BE49-F238E27FC236}">
                    <a16:creationId xmlns:a16="http://schemas.microsoft.com/office/drawing/2014/main" id="{C4063092-2D81-3BF1-7F7C-A27D63FF14FE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957" name="フリーフォーム: 図形 956">
                  <a:extLst>
                    <a:ext uri="{FF2B5EF4-FFF2-40B4-BE49-F238E27FC236}">
                      <a16:creationId xmlns:a16="http://schemas.microsoft.com/office/drawing/2014/main" id="{619261E7-D2DD-38A0-AD9C-1F497941F83C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8" name="楕円 957">
                  <a:extLst>
                    <a:ext uri="{FF2B5EF4-FFF2-40B4-BE49-F238E27FC236}">
                      <a16:creationId xmlns:a16="http://schemas.microsoft.com/office/drawing/2014/main" id="{87C96653-C002-656F-1960-E54E6B982B54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85" name="グループ化 984">
              <a:extLst>
                <a:ext uri="{FF2B5EF4-FFF2-40B4-BE49-F238E27FC236}">
                  <a16:creationId xmlns:a16="http://schemas.microsoft.com/office/drawing/2014/main" id="{57414FA1-07E8-A7E4-1FED-7A224D92D8CE}"/>
                </a:ext>
              </a:extLst>
            </p:cNvPr>
            <p:cNvGrpSpPr/>
            <p:nvPr/>
          </p:nvGrpSpPr>
          <p:grpSpPr>
            <a:xfrm>
              <a:off x="8476137" y="6079512"/>
              <a:ext cx="233368" cy="233366"/>
              <a:chOff x="4152762" y="836356"/>
              <a:chExt cx="1572738" cy="1572737"/>
            </a:xfrm>
          </p:grpSpPr>
          <p:sp>
            <p:nvSpPr>
              <p:cNvPr id="986" name="楕円 985">
                <a:extLst>
                  <a:ext uri="{FF2B5EF4-FFF2-40B4-BE49-F238E27FC236}">
                    <a16:creationId xmlns:a16="http://schemas.microsoft.com/office/drawing/2014/main" id="{1A7C5808-BDC3-FDAE-F45D-8D37A422C3B4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7" name="フリーフォーム: 図形 986">
                <a:extLst>
                  <a:ext uri="{FF2B5EF4-FFF2-40B4-BE49-F238E27FC236}">
                    <a16:creationId xmlns:a16="http://schemas.microsoft.com/office/drawing/2014/main" id="{80369A1D-869C-CC98-037D-010CF09A96FB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88" name="グループ化 987">
                <a:extLst>
                  <a:ext uri="{FF2B5EF4-FFF2-40B4-BE49-F238E27FC236}">
                    <a16:creationId xmlns:a16="http://schemas.microsoft.com/office/drawing/2014/main" id="{42803FA7-DE67-A0A5-B063-7DDF00957339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989" name="フリーフォーム: 図形 988">
                  <a:extLst>
                    <a:ext uri="{FF2B5EF4-FFF2-40B4-BE49-F238E27FC236}">
                      <a16:creationId xmlns:a16="http://schemas.microsoft.com/office/drawing/2014/main" id="{59E7AF78-1A91-1952-449E-D2A3C743C464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0" name="楕円 989">
                  <a:extLst>
                    <a:ext uri="{FF2B5EF4-FFF2-40B4-BE49-F238E27FC236}">
                      <a16:creationId xmlns:a16="http://schemas.microsoft.com/office/drawing/2014/main" id="{C5BE34E3-7F65-D6AD-C6C5-4611393F7744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17" name="グループ化 1016">
              <a:extLst>
                <a:ext uri="{FF2B5EF4-FFF2-40B4-BE49-F238E27FC236}">
                  <a16:creationId xmlns:a16="http://schemas.microsoft.com/office/drawing/2014/main" id="{AEF41165-1C31-D595-5042-DE8211D71D9B}"/>
                </a:ext>
              </a:extLst>
            </p:cNvPr>
            <p:cNvGrpSpPr/>
            <p:nvPr/>
          </p:nvGrpSpPr>
          <p:grpSpPr>
            <a:xfrm>
              <a:off x="8678360" y="5771781"/>
              <a:ext cx="233368" cy="233366"/>
              <a:chOff x="4152762" y="836356"/>
              <a:chExt cx="1572738" cy="1572737"/>
            </a:xfrm>
          </p:grpSpPr>
          <p:sp>
            <p:nvSpPr>
              <p:cNvPr id="1018" name="楕円 1017">
                <a:extLst>
                  <a:ext uri="{FF2B5EF4-FFF2-40B4-BE49-F238E27FC236}">
                    <a16:creationId xmlns:a16="http://schemas.microsoft.com/office/drawing/2014/main" id="{2DA9DB2E-4015-A2BB-3BFC-AA228449CB2D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9" name="フリーフォーム: 図形 1018">
                <a:extLst>
                  <a:ext uri="{FF2B5EF4-FFF2-40B4-BE49-F238E27FC236}">
                    <a16:creationId xmlns:a16="http://schemas.microsoft.com/office/drawing/2014/main" id="{941F2B44-7CB3-0719-FFCC-51FB46F71423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20" name="グループ化 1019">
                <a:extLst>
                  <a:ext uri="{FF2B5EF4-FFF2-40B4-BE49-F238E27FC236}">
                    <a16:creationId xmlns:a16="http://schemas.microsoft.com/office/drawing/2014/main" id="{384D1421-9F3C-64AC-1088-F08E80A47288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1021" name="フリーフォーム: 図形 1020">
                  <a:extLst>
                    <a:ext uri="{FF2B5EF4-FFF2-40B4-BE49-F238E27FC236}">
                      <a16:creationId xmlns:a16="http://schemas.microsoft.com/office/drawing/2014/main" id="{9A93B7C3-0F3B-D9F9-366E-F4FB4BE26377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2" name="楕円 1021">
                  <a:extLst>
                    <a:ext uri="{FF2B5EF4-FFF2-40B4-BE49-F238E27FC236}">
                      <a16:creationId xmlns:a16="http://schemas.microsoft.com/office/drawing/2014/main" id="{24CE167F-48FA-04CA-85DD-4BB11303953F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49" name="グループ化 1048">
              <a:extLst>
                <a:ext uri="{FF2B5EF4-FFF2-40B4-BE49-F238E27FC236}">
                  <a16:creationId xmlns:a16="http://schemas.microsoft.com/office/drawing/2014/main" id="{A95BDB29-4D60-D6FB-30BB-74A1A07EDE69}"/>
                </a:ext>
              </a:extLst>
            </p:cNvPr>
            <p:cNvGrpSpPr/>
            <p:nvPr/>
          </p:nvGrpSpPr>
          <p:grpSpPr>
            <a:xfrm>
              <a:off x="8908309" y="6133718"/>
              <a:ext cx="207536" cy="207534"/>
              <a:chOff x="4152762" y="836356"/>
              <a:chExt cx="1572738" cy="1572737"/>
            </a:xfrm>
          </p:grpSpPr>
          <p:sp>
            <p:nvSpPr>
              <p:cNvPr id="1050" name="楕円 1049">
                <a:extLst>
                  <a:ext uri="{FF2B5EF4-FFF2-40B4-BE49-F238E27FC236}">
                    <a16:creationId xmlns:a16="http://schemas.microsoft.com/office/drawing/2014/main" id="{B9911708-6ABA-BED5-8235-A829B280CE32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1" name="フリーフォーム: 図形 1050">
                <a:extLst>
                  <a:ext uri="{FF2B5EF4-FFF2-40B4-BE49-F238E27FC236}">
                    <a16:creationId xmlns:a16="http://schemas.microsoft.com/office/drawing/2014/main" id="{EAD6798B-F865-AAEA-BF32-2C59CF9223F4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52" name="グループ化 1051">
                <a:extLst>
                  <a:ext uri="{FF2B5EF4-FFF2-40B4-BE49-F238E27FC236}">
                    <a16:creationId xmlns:a16="http://schemas.microsoft.com/office/drawing/2014/main" id="{123B6F46-9F7B-40A2-2E51-DED7BA094D04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1053" name="フリーフォーム: 図形 1052">
                  <a:extLst>
                    <a:ext uri="{FF2B5EF4-FFF2-40B4-BE49-F238E27FC236}">
                      <a16:creationId xmlns:a16="http://schemas.microsoft.com/office/drawing/2014/main" id="{E1320542-F23C-A9E3-73C4-0BA0A8C7C973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4" name="楕円 1053">
                  <a:extLst>
                    <a:ext uri="{FF2B5EF4-FFF2-40B4-BE49-F238E27FC236}">
                      <a16:creationId xmlns:a16="http://schemas.microsoft.com/office/drawing/2014/main" id="{5B490224-208D-51BD-5A34-0530EEA30295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081" name="グループ化 1080">
              <a:extLst>
                <a:ext uri="{FF2B5EF4-FFF2-40B4-BE49-F238E27FC236}">
                  <a16:creationId xmlns:a16="http://schemas.microsoft.com/office/drawing/2014/main" id="{109680FC-A8EF-A478-B5CD-0577B9EA3B0A}"/>
                </a:ext>
              </a:extLst>
            </p:cNvPr>
            <p:cNvGrpSpPr/>
            <p:nvPr/>
          </p:nvGrpSpPr>
          <p:grpSpPr>
            <a:xfrm>
              <a:off x="7377099" y="6026759"/>
              <a:ext cx="233368" cy="233366"/>
              <a:chOff x="4152762" y="836356"/>
              <a:chExt cx="1572738" cy="1572737"/>
            </a:xfrm>
          </p:grpSpPr>
          <p:sp>
            <p:nvSpPr>
              <p:cNvPr id="1082" name="楕円 1081">
                <a:extLst>
                  <a:ext uri="{FF2B5EF4-FFF2-40B4-BE49-F238E27FC236}">
                    <a16:creationId xmlns:a16="http://schemas.microsoft.com/office/drawing/2014/main" id="{70A7C843-DCEF-0555-84C7-6FD38029A187}"/>
                  </a:ext>
                </a:extLst>
              </p:cNvPr>
              <p:cNvSpPr/>
              <p:nvPr/>
            </p:nvSpPr>
            <p:spPr>
              <a:xfrm>
                <a:off x="4152762" y="836356"/>
                <a:ext cx="1572738" cy="1572737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/>
                  </a:gs>
                  <a:gs pos="31000">
                    <a:schemeClr val="accent1">
                      <a:lumMod val="5000"/>
                      <a:lumOff val="95000"/>
                      <a:alpha val="0"/>
                    </a:schemeClr>
                  </a:gs>
                  <a:gs pos="80000">
                    <a:srgbClr val="FFC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3" name="フリーフォーム: 図形 1082">
                <a:extLst>
                  <a:ext uri="{FF2B5EF4-FFF2-40B4-BE49-F238E27FC236}">
                    <a16:creationId xmlns:a16="http://schemas.microsoft.com/office/drawing/2014/main" id="{F1E90793-C76C-5B85-EB9E-82339DE998C6}"/>
                  </a:ext>
                </a:extLst>
              </p:cNvPr>
              <p:cNvSpPr/>
              <p:nvPr/>
            </p:nvSpPr>
            <p:spPr>
              <a:xfrm>
                <a:off x="4204263" y="872839"/>
                <a:ext cx="1478280" cy="1493600"/>
              </a:xfrm>
              <a:custGeom>
                <a:avLst/>
                <a:gdLst>
                  <a:gd name="connsiteX0" fmla="*/ 51618 w 1478280"/>
                  <a:gd name="connsiteY0" fmla="*/ 526510 h 1493600"/>
                  <a:gd name="connsiteX1" fmla="*/ 36269 w 1478280"/>
                  <a:gd name="connsiteY1" fmla="*/ 600250 h 1493600"/>
                  <a:gd name="connsiteX2" fmla="*/ 46230 w 1478280"/>
                  <a:gd name="connsiteY2" fmla="*/ 804694 h 1493600"/>
                  <a:gd name="connsiteX3" fmla="*/ 62029 w 1478280"/>
                  <a:gd name="connsiteY3" fmla="*/ 862248 h 1493600"/>
                  <a:gd name="connsiteX4" fmla="*/ 55034 w 1478280"/>
                  <a:gd name="connsiteY4" fmla="*/ 810826 h 1493600"/>
                  <a:gd name="connsiteX5" fmla="*/ 82227 w 1478280"/>
                  <a:gd name="connsiteY5" fmla="*/ 600610 h 1493600"/>
                  <a:gd name="connsiteX6" fmla="*/ 102528 w 1478280"/>
                  <a:gd name="connsiteY6" fmla="*/ 554779 h 1493600"/>
                  <a:gd name="connsiteX7" fmla="*/ 90266 w 1478280"/>
                  <a:gd name="connsiteY7" fmla="*/ 613688 h 1493600"/>
                  <a:gd name="connsiteX8" fmla="*/ 162963 w 1478280"/>
                  <a:gd name="connsiteY8" fmla="*/ 982028 h 1493600"/>
                  <a:gd name="connsiteX9" fmla="*/ 190152 w 1478280"/>
                  <a:gd name="connsiteY9" fmla="*/ 1026272 h 1493600"/>
                  <a:gd name="connsiteX10" fmla="*/ 166406 w 1478280"/>
                  <a:gd name="connsiteY10" fmla="*/ 971652 h 1493600"/>
                  <a:gd name="connsiteX11" fmla="*/ 137655 w 1478280"/>
                  <a:gd name="connsiteY11" fmla="*/ 737308 h 1493600"/>
                  <a:gd name="connsiteX12" fmla="*/ 142480 w 1478280"/>
                  <a:gd name="connsiteY12" fmla="*/ 714129 h 1493600"/>
                  <a:gd name="connsiteX13" fmla="*/ 142465 w 1478280"/>
                  <a:gd name="connsiteY13" fmla="*/ 732428 h 1493600"/>
                  <a:gd name="connsiteX14" fmla="*/ 465015 w 1478280"/>
                  <a:gd name="connsiteY14" fmla="*/ 1221599 h 1493600"/>
                  <a:gd name="connsiteX15" fmla="*/ 1049924 w 1478280"/>
                  <a:gd name="connsiteY15" fmla="*/ 1256350 h 1493600"/>
                  <a:gd name="connsiteX16" fmla="*/ 1065764 w 1478280"/>
                  <a:gd name="connsiteY16" fmla="*/ 1247188 h 1493600"/>
                  <a:gd name="connsiteX17" fmla="*/ 1048103 w 1478280"/>
                  <a:gd name="connsiteY17" fmla="*/ 1262956 h 1493600"/>
                  <a:gd name="connsiteX18" fmla="*/ 830780 w 1478280"/>
                  <a:gd name="connsiteY18" fmla="*/ 1355229 h 1493600"/>
                  <a:gd name="connsiteX19" fmla="*/ 771612 w 1478280"/>
                  <a:gd name="connsiteY19" fmla="*/ 1361973 h 1493600"/>
                  <a:gd name="connsiteX20" fmla="*/ 823513 w 1478280"/>
                  <a:gd name="connsiteY20" fmla="*/ 1363397 h 1493600"/>
                  <a:gd name="connsiteX21" fmla="*/ 1178854 w 1478280"/>
                  <a:gd name="connsiteY21" fmla="*/ 1242185 h 1493600"/>
                  <a:gd name="connsiteX22" fmla="*/ 1223740 w 1478280"/>
                  <a:gd name="connsiteY22" fmla="*/ 1202111 h 1493600"/>
                  <a:gd name="connsiteX23" fmla="*/ 1194199 w 1478280"/>
                  <a:gd name="connsiteY23" fmla="*/ 1242607 h 1493600"/>
                  <a:gd name="connsiteX24" fmla="*/ 1025743 w 1478280"/>
                  <a:gd name="connsiteY24" fmla="*/ 1371265 h 1493600"/>
                  <a:gd name="connsiteX25" fmla="*/ 977702 w 1478280"/>
                  <a:gd name="connsiteY25" fmla="*/ 1390923 h 1493600"/>
                  <a:gd name="connsiteX26" fmla="*/ 1035457 w 1478280"/>
                  <a:gd name="connsiteY26" fmla="*/ 1375825 h 1493600"/>
                  <a:gd name="connsiteX27" fmla="*/ 1217492 w 1478280"/>
                  <a:gd name="connsiteY27" fmla="*/ 1282229 h 1493600"/>
                  <a:gd name="connsiteX28" fmla="*/ 1273678 w 1478280"/>
                  <a:gd name="connsiteY28" fmla="*/ 1232067 h 1493600"/>
                  <a:gd name="connsiteX29" fmla="*/ 1235693 w 1478280"/>
                  <a:gd name="connsiteY29" fmla="*/ 1278633 h 1493600"/>
                  <a:gd name="connsiteX30" fmla="*/ 365883 w 1478280"/>
                  <a:gd name="connsiteY30" fmla="*/ 1393301 h 1493600"/>
                  <a:gd name="connsiteX31" fmla="*/ 30282 w 1478280"/>
                  <a:gd name="connsiteY31" fmla="*/ 582689 h 1493600"/>
                  <a:gd name="connsiteX32" fmla="*/ 761855 w 1478280"/>
                  <a:gd name="connsiteY32" fmla="*/ 268 h 1493600"/>
                  <a:gd name="connsiteX33" fmla="*/ 1112397 w 1478280"/>
                  <a:gd name="connsiteY33" fmla="*/ 100300 h 1493600"/>
                  <a:gd name="connsiteX34" fmla="*/ 1447998 w 1478280"/>
                  <a:gd name="connsiteY34" fmla="*/ 910912 h 1493600"/>
                  <a:gd name="connsiteX35" fmla="*/ 1426662 w 1478280"/>
                  <a:gd name="connsiteY35" fmla="*/ 967091 h 1493600"/>
                  <a:gd name="connsiteX36" fmla="*/ 1442011 w 1478280"/>
                  <a:gd name="connsiteY36" fmla="*/ 893351 h 1493600"/>
                  <a:gd name="connsiteX37" fmla="*/ 1432050 w 1478280"/>
                  <a:gd name="connsiteY37" fmla="*/ 688907 h 1493600"/>
                  <a:gd name="connsiteX38" fmla="*/ 1416251 w 1478280"/>
                  <a:gd name="connsiteY38" fmla="*/ 631353 h 1493600"/>
                  <a:gd name="connsiteX39" fmla="*/ 1423246 w 1478280"/>
                  <a:gd name="connsiteY39" fmla="*/ 682775 h 1493600"/>
                  <a:gd name="connsiteX40" fmla="*/ 1396053 w 1478280"/>
                  <a:gd name="connsiteY40" fmla="*/ 892991 h 1493600"/>
                  <a:gd name="connsiteX41" fmla="*/ 1375752 w 1478280"/>
                  <a:gd name="connsiteY41" fmla="*/ 938823 h 1493600"/>
                  <a:gd name="connsiteX42" fmla="*/ 1388014 w 1478280"/>
                  <a:gd name="connsiteY42" fmla="*/ 879913 h 1493600"/>
                  <a:gd name="connsiteX43" fmla="*/ 1315317 w 1478280"/>
                  <a:gd name="connsiteY43" fmla="*/ 511573 h 1493600"/>
                  <a:gd name="connsiteX44" fmla="*/ 1288128 w 1478280"/>
                  <a:gd name="connsiteY44" fmla="*/ 467329 h 1493600"/>
                  <a:gd name="connsiteX45" fmla="*/ 1311874 w 1478280"/>
                  <a:gd name="connsiteY45" fmla="*/ 521949 h 1493600"/>
                  <a:gd name="connsiteX46" fmla="*/ 1340625 w 1478280"/>
                  <a:gd name="connsiteY46" fmla="*/ 756293 h 1493600"/>
                  <a:gd name="connsiteX47" fmla="*/ 1335800 w 1478280"/>
                  <a:gd name="connsiteY47" fmla="*/ 779472 h 1493600"/>
                  <a:gd name="connsiteX48" fmla="*/ 1335814 w 1478280"/>
                  <a:gd name="connsiteY48" fmla="*/ 761173 h 1493600"/>
                  <a:gd name="connsiteX49" fmla="*/ 1013265 w 1478280"/>
                  <a:gd name="connsiteY49" fmla="*/ 272002 h 1493600"/>
                  <a:gd name="connsiteX50" fmla="*/ 428356 w 1478280"/>
                  <a:gd name="connsiteY50" fmla="*/ 237251 h 1493600"/>
                  <a:gd name="connsiteX51" fmla="*/ 412516 w 1478280"/>
                  <a:gd name="connsiteY51" fmla="*/ 246413 h 1493600"/>
                  <a:gd name="connsiteX52" fmla="*/ 430177 w 1478280"/>
                  <a:gd name="connsiteY52" fmla="*/ 230646 h 1493600"/>
                  <a:gd name="connsiteX53" fmla="*/ 647500 w 1478280"/>
                  <a:gd name="connsiteY53" fmla="*/ 138372 h 1493600"/>
                  <a:gd name="connsiteX54" fmla="*/ 706668 w 1478280"/>
                  <a:gd name="connsiteY54" fmla="*/ 131628 h 1493600"/>
                  <a:gd name="connsiteX55" fmla="*/ 654767 w 1478280"/>
                  <a:gd name="connsiteY55" fmla="*/ 130204 h 1493600"/>
                  <a:gd name="connsiteX56" fmla="*/ 299426 w 1478280"/>
                  <a:gd name="connsiteY56" fmla="*/ 251416 h 1493600"/>
                  <a:gd name="connsiteX57" fmla="*/ 254540 w 1478280"/>
                  <a:gd name="connsiteY57" fmla="*/ 291491 h 1493600"/>
                  <a:gd name="connsiteX58" fmla="*/ 284081 w 1478280"/>
                  <a:gd name="connsiteY58" fmla="*/ 250994 h 1493600"/>
                  <a:gd name="connsiteX59" fmla="*/ 452537 w 1478280"/>
                  <a:gd name="connsiteY59" fmla="*/ 122336 h 1493600"/>
                  <a:gd name="connsiteX60" fmla="*/ 500578 w 1478280"/>
                  <a:gd name="connsiteY60" fmla="*/ 102678 h 1493600"/>
                  <a:gd name="connsiteX61" fmla="*/ 442823 w 1478280"/>
                  <a:gd name="connsiteY61" fmla="*/ 117776 h 1493600"/>
                  <a:gd name="connsiteX62" fmla="*/ 260788 w 1478280"/>
                  <a:gd name="connsiteY62" fmla="*/ 211372 h 1493600"/>
                  <a:gd name="connsiteX63" fmla="*/ 204602 w 1478280"/>
                  <a:gd name="connsiteY63" fmla="*/ 261534 h 1493600"/>
                  <a:gd name="connsiteX64" fmla="*/ 242587 w 1478280"/>
                  <a:gd name="connsiteY64" fmla="*/ 214968 h 1493600"/>
                  <a:gd name="connsiteX65" fmla="*/ 761855 w 1478280"/>
                  <a:gd name="connsiteY65" fmla="*/ 268 h 1493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478280" h="1493600">
                    <a:moveTo>
                      <a:pt x="51618" y="526510"/>
                    </a:moveTo>
                    <a:lnTo>
                      <a:pt x="36269" y="600250"/>
                    </a:lnTo>
                    <a:cubicBezTo>
                      <a:pt x="29321" y="668464"/>
                      <a:pt x="32862" y="737345"/>
                      <a:pt x="46230" y="804694"/>
                    </a:cubicBezTo>
                    <a:lnTo>
                      <a:pt x="62029" y="862248"/>
                    </a:lnTo>
                    <a:lnTo>
                      <a:pt x="55034" y="810826"/>
                    </a:lnTo>
                    <a:cubicBezTo>
                      <a:pt x="51548" y="740243"/>
                      <a:pt x="60302" y="669139"/>
                      <a:pt x="82227" y="600610"/>
                    </a:cubicBezTo>
                    <a:lnTo>
                      <a:pt x="102528" y="554779"/>
                    </a:lnTo>
                    <a:lnTo>
                      <a:pt x="90266" y="613688"/>
                    </a:lnTo>
                    <a:cubicBezTo>
                      <a:pt x="77461" y="739416"/>
                      <a:pt x="103319" y="867610"/>
                      <a:pt x="162963" y="982028"/>
                    </a:cubicBezTo>
                    <a:lnTo>
                      <a:pt x="190152" y="1026272"/>
                    </a:lnTo>
                    <a:lnTo>
                      <a:pt x="166406" y="971652"/>
                    </a:lnTo>
                    <a:cubicBezTo>
                      <a:pt x="139780" y="896198"/>
                      <a:pt x="129623" y="816173"/>
                      <a:pt x="137655" y="737308"/>
                    </a:cubicBezTo>
                    <a:lnTo>
                      <a:pt x="142480" y="714129"/>
                    </a:lnTo>
                    <a:lnTo>
                      <a:pt x="142465" y="732428"/>
                    </a:lnTo>
                    <a:cubicBezTo>
                      <a:pt x="161653" y="926282"/>
                      <a:pt x="276141" y="1112552"/>
                      <a:pt x="465015" y="1221599"/>
                    </a:cubicBezTo>
                    <a:cubicBezTo>
                      <a:pt x="653889" y="1330645"/>
                      <a:pt x="872447" y="1336660"/>
                      <a:pt x="1049924" y="1256350"/>
                    </a:cubicBezTo>
                    <a:lnTo>
                      <a:pt x="1065764" y="1247188"/>
                    </a:lnTo>
                    <a:lnTo>
                      <a:pt x="1048103" y="1262956"/>
                    </a:lnTo>
                    <a:cubicBezTo>
                      <a:pt x="983820" y="1309344"/>
                      <a:pt x="909438" y="1340561"/>
                      <a:pt x="830780" y="1355229"/>
                    </a:cubicBezTo>
                    <a:lnTo>
                      <a:pt x="771612" y="1361973"/>
                    </a:lnTo>
                    <a:lnTo>
                      <a:pt x="823513" y="1363397"/>
                    </a:lnTo>
                    <a:cubicBezTo>
                      <a:pt x="952425" y="1357842"/>
                      <a:pt x="1076373" y="1316138"/>
                      <a:pt x="1178854" y="1242185"/>
                    </a:cubicBezTo>
                    <a:lnTo>
                      <a:pt x="1223740" y="1202111"/>
                    </a:lnTo>
                    <a:lnTo>
                      <a:pt x="1194199" y="1242607"/>
                    </a:lnTo>
                    <a:cubicBezTo>
                      <a:pt x="1145814" y="1295859"/>
                      <a:pt x="1088613" y="1338993"/>
                      <a:pt x="1025743" y="1371265"/>
                    </a:cubicBezTo>
                    <a:lnTo>
                      <a:pt x="977702" y="1390923"/>
                    </a:lnTo>
                    <a:lnTo>
                      <a:pt x="1035457" y="1375825"/>
                    </a:lnTo>
                    <a:cubicBezTo>
                      <a:pt x="1100467" y="1353728"/>
                      <a:pt x="1161891" y="1322353"/>
                      <a:pt x="1217492" y="1282229"/>
                    </a:cubicBezTo>
                    <a:lnTo>
                      <a:pt x="1273678" y="1232067"/>
                    </a:lnTo>
                    <a:lnTo>
                      <a:pt x="1235693" y="1278633"/>
                    </a:lnTo>
                    <a:cubicBezTo>
                      <a:pt x="1025891" y="1509541"/>
                      <a:pt x="663180" y="1564945"/>
                      <a:pt x="365883" y="1393301"/>
                    </a:cubicBezTo>
                    <a:cubicBezTo>
                      <a:pt x="68586" y="1221656"/>
                      <a:pt x="-64789" y="879836"/>
                      <a:pt x="30282" y="582689"/>
                    </a:cubicBezTo>
                    <a:close/>
                    <a:moveTo>
                      <a:pt x="761855" y="268"/>
                    </a:moveTo>
                    <a:cubicBezTo>
                      <a:pt x="880226" y="3496"/>
                      <a:pt x="1000911" y="35934"/>
                      <a:pt x="1112397" y="100300"/>
                    </a:cubicBezTo>
                    <a:cubicBezTo>
                      <a:pt x="1409694" y="271945"/>
                      <a:pt x="1543069" y="613765"/>
                      <a:pt x="1447998" y="910912"/>
                    </a:cubicBezTo>
                    <a:lnTo>
                      <a:pt x="1426662" y="967091"/>
                    </a:lnTo>
                    <a:lnTo>
                      <a:pt x="1442011" y="893351"/>
                    </a:lnTo>
                    <a:cubicBezTo>
                      <a:pt x="1448959" y="825137"/>
                      <a:pt x="1445418" y="756256"/>
                      <a:pt x="1432050" y="688907"/>
                    </a:cubicBezTo>
                    <a:lnTo>
                      <a:pt x="1416251" y="631353"/>
                    </a:lnTo>
                    <a:lnTo>
                      <a:pt x="1423246" y="682775"/>
                    </a:lnTo>
                    <a:cubicBezTo>
                      <a:pt x="1426732" y="753358"/>
                      <a:pt x="1417978" y="824462"/>
                      <a:pt x="1396053" y="892991"/>
                    </a:cubicBezTo>
                    <a:lnTo>
                      <a:pt x="1375752" y="938823"/>
                    </a:lnTo>
                    <a:lnTo>
                      <a:pt x="1388014" y="879913"/>
                    </a:lnTo>
                    <a:cubicBezTo>
                      <a:pt x="1400819" y="754185"/>
                      <a:pt x="1374961" y="625992"/>
                      <a:pt x="1315317" y="511573"/>
                    </a:cubicBezTo>
                    <a:lnTo>
                      <a:pt x="1288128" y="467329"/>
                    </a:lnTo>
                    <a:lnTo>
                      <a:pt x="1311874" y="521949"/>
                    </a:lnTo>
                    <a:cubicBezTo>
                      <a:pt x="1338500" y="597403"/>
                      <a:pt x="1348657" y="677428"/>
                      <a:pt x="1340625" y="756293"/>
                    </a:cubicBezTo>
                    <a:lnTo>
                      <a:pt x="1335800" y="779472"/>
                    </a:lnTo>
                    <a:lnTo>
                      <a:pt x="1335814" y="761173"/>
                    </a:lnTo>
                    <a:cubicBezTo>
                      <a:pt x="1316627" y="567319"/>
                      <a:pt x="1202139" y="381049"/>
                      <a:pt x="1013265" y="272002"/>
                    </a:cubicBezTo>
                    <a:cubicBezTo>
                      <a:pt x="824391" y="162956"/>
                      <a:pt x="605833" y="156941"/>
                      <a:pt x="428356" y="237251"/>
                    </a:cubicBezTo>
                    <a:lnTo>
                      <a:pt x="412516" y="246413"/>
                    </a:lnTo>
                    <a:lnTo>
                      <a:pt x="430177" y="230646"/>
                    </a:lnTo>
                    <a:cubicBezTo>
                      <a:pt x="494460" y="184257"/>
                      <a:pt x="568842" y="153041"/>
                      <a:pt x="647500" y="138372"/>
                    </a:cubicBezTo>
                    <a:lnTo>
                      <a:pt x="706668" y="131628"/>
                    </a:lnTo>
                    <a:lnTo>
                      <a:pt x="654767" y="130204"/>
                    </a:lnTo>
                    <a:cubicBezTo>
                      <a:pt x="525855" y="135760"/>
                      <a:pt x="401907" y="177463"/>
                      <a:pt x="299426" y="251416"/>
                    </a:cubicBezTo>
                    <a:lnTo>
                      <a:pt x="254540" y="291491"/>
                    </a:lnTo>
                    <a:lnTo>
                      <a:pt x="284081" y="250994"/>
                    </a:lnTo>
                    <a:cubicBezTo>
                      <a:pt x="332466" y="197742"/>
                      <a:pt x="389667" y="154608"/>
                      <a:pt x="452537" y="122336"/>
                    </a:cubicBezTo>
                    <a:lnTo>
                      <a:pt x="500578" y="102678"/>
                    </a:lnTo>
                    <a:lnTo>
                      <a:pt x="442823" y="117776"/>
                    </a:lnTo>
                    <a:cubicBezTo>
                      <a:pt x="377813" y="139874"/>
                      <a:pt x="316389" y="171248"/>
                      <a:pt x="260788" y="211372"/>
                    </a:cubicBezTo>
                    <a:lnTo>
                      <a:pt x="204602" y="261534"/>
                    </a:lnTo>
                    <a:lnTo>
                      <a:pt x="242587" y="214968"/>
                    </a:lnTo>
                    <a:cubicBezTo>
                      <a:pt x="373713" y="70651"/>
                      <a:pt x="564570" y="-5111"/>
                      <a:pt x="761855" y="268"/>
                    </a:cubicBezTo>
                    <a:close/>
                  </a:path>
                </a:pathLst>
              </a:custGeom>
              <a:solidFill>
                <a:schemeClr val="bg1"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84" name="グループ化 1083">
                <a:extLst>
                  <a:ext uri="{FF2B5EF4-FFF2-40B4-BE49-F238E27FC236}">
                    <a16:creationId xmlns:a16="http://schemas.microsoft.com/office/drawing/2014/main" id="{BC8A30C5-55DB-3B61-7585-2A80520DE0B9}"/>
                  </a:ext>
                </a:extLst>
              </p:cNvPr>
              <p:cNvGrpSpPr/>
              <p:nvPr/>
            </p:nvGrpSpPr>
            <p:grpSpPr>
              <a:xfrm>
                <a:off x="4224713" y="974966"/>
                <a:ext cx="1466387" cy="1298702"/>
                <a:chOff x="2463059" y="2915757"/>
                <a:chExt cx="1466387" cy="1298702"/>
              </a:xfrm>
            </p:grpSpPr>
            <p:sp>
              <p:nvSpPr>
                <p:cNvPr id="1085" name="フリーフォーム: 図形 1084">
                  <a:extLst>
                    <a:ext uri="{FF2B5EF4-FFF2-40B4-BE49-F238E27FC236}">
                      <a16:creationId xmlns:a16="http://schemas.microsoft.com/office/drawing/2014/main" id="{2A271F07-973F-817D-163A-02D281E0074D}"/>
                    </a:ext>
                  </a:extLst>
                </p:cNvPr>
                <p:cNvSpPr/>
                <p:nvPr/>
              </p:nvSpPr>
              <p:spPr>
                <a:xfrm rot="1800000">
                  <a:off x="3131374" y="2915757"/>
                  <a:ext cx="798072" cy="116404"/>
                </a:xfrm>
                <a:custGeom>
                  <a:avLst/>
                  <a:gdLst>
                    <a:gd name="connsiteX0" fmla="*/ 280268 w 560536"/>
                    <a:gd name="connsiteY0" fmla="*/ 0 h 154035"/>
                    <a:gd name="connsiteX1" fmla="*/ 556708 w 560536"/>
                    <a:gd name="connsiteY1" fmla="*/ 146982 h 154035"/>
                    <a:gd name="connsiteX2" fmla="*/ 560536 w 560536"/>
                    <a:gd name="connsiteY2" fmla="*/ 154035 h 154035"/>
                    <a:gd name="connsiteX3" fmla="*/ 515923 w 560536"/>
                    <a:gd name="connsiteY3" fmla="*/ 117226 h 154035"/>
                    <a:gd name="connsiteX4" fmla="*/ 280268 w 560536"/>
                    <a:gd name="connsiteY4" fmla="*/ 45243 h 154035"/>
                    <a:gd name="connsiteX5" fmla="*/ 44614 w 560536"/>
                    <a:gd name="connsiteY5" fmla="*/ 117226 h 154035"/>
                    <a:gd name="connsiteX6" fmla="*/ 0 w 560536"/>
                    <a:gd name="connsiteY6" fmla="*/ 154035 h 154035"/>
                    <a:gd name="connsiteX7" fmla="*/ 3828 w 560536"/>
                    <a:gd name="connsiteY7" fmla="*/ 146982 h 154035"/>
                    <a:gd name="connsiteX8" fmla="*/ 280268 w 560536"/>
                    <a:gd name="connsiteY8" fmla="*/ 0 h 154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0536" h="154035">
                      <a:moveTo>
                        <a:pt x="280268" y="0"/>
                      </a:moveTo>
                      <a:cubicBezTo>
                        <a:pt x="395342" y="0"/>
                        <a:pt x="496798" y="58304"/>
                        <a:pt x="556708" y="146982"/>
                      </a:cubicBezTo>
                      <a:lnTo>
                        <a:pt x="560536" y="154035"/>
                      </a:lnTo>
                      <a:lnTo>
                        <a:pt x="515923" y="117226"/>
                      </a:lnTo>
                      <a:cubicBezTo>
                        <a:pt x="448654" y="71780"/>
                        <a:pt x="367560" y="45243"/>
                        <a:pt x="280268" y="45243"/>
                      </a:cubicBezTo>
                      <a:cubicBezTo>
                        <a:pt x="192977" y="45243"/>
                        <a:pt x="111883" y="71780"/>
                        <a:pt x="44614" y="117226"/>
                      </a:cubicBezTo>
                      <a:lnTo>
                        <a:pt x="0" y="154035"/>
                      </a:lnTo>
                      <a:lnTo>
                        <a:pt x="3828" y="146982"/>
                      </a:lnTo>
                      <a:cubicBezTo>
                        <a:pt x="63738" y="58304"/>
                        <a:pt x="165195" y="0"/>
                        <a:pt x="28026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6" name="楕円 1085">
                  <a:extLst>
                    <a:ext uri="{FF2B5EF4-FFF2-40B4-BE49-F238E27FC236}">
                      <a16:creationId xmlns:a16="http://schemas.microsoft.com/office/drawing/2014/main" id="{5A48F52C-767D-38FC-81BC-6E3D6A89A983}"/>
                    </a:ext>
                  </a:extLst>
                </p:cNvPr>
                <p:cNvSpPr/>
                <p:nvPr/>
              </p:nvSpPr>
              <p:spPr>
                <a:xfrm>
                  <a:off x="2463059" y="2938080"/>
                  <a:ext cx="1276377" cy="127637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60000">
                      <a:schemeClr val="accent1">
                        <a:alpha val="0"/>
                        <a:lumMod val="0"/>
                        <a:lumOff val="10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049558DC-A1F3-4E6A-2918-6B896573A720}"/>
                </a:ext>
              </a:extLst>
            </p:cNvPr>
            <p:cNvGrpSpPr/>
            <p:nvPr/>
          </p:nvGrpSpPr>
          <p:grpSpPr>
            <a:xfrm>
              <a:off x="7240941" y="3654669"/>
              <a:ext cx="848135" cy="848135"/>
              <a:chOff x="2555877" y="797719"/>
              <a:chExt cx="734094" cy="734094"/>
            </a:xfrm>
          </p:grpSpPr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4BED40B2-420A-0390-76FF-1A931905973F}"/>
                  </a:ext>
                </a:extLst>
              </p:cNvPr>
              <p:cNvSpPr/>
              <p:nvPr/>
            </p:nvSpPr>
            <p:spPr>
              <a:xfrm>
                <a:off x="2665749" y="907591"/>
                <a:ext cx="514350" cy="514350"/>
              </a:xfrm>
              <a:prstGeom prst="ellipse">
                <a:avLst/>
              </a:prstGeom>
              <a:gradFill>
                <a:gsLst>
                  <a:gs pos="80000">
                    <a:schemeClr val="bg1">
                      <a:alpha val="0"/>
                    </a:schemeClr>
                  </a:gs>
                  <a:gs pos="0">
                    <a:schemeClr val="bg1">
                      <a:alpha val="8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31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星: 10 pt 16">
                <a:extLst>
                  <a:ext uri="{FF2B5EF4-FFF2-40B4-BE49-F238E27FC236}">
                    <a16:creationId xmlns:a16="http://schemas.microsoft.com/office/drawing/2014/main" id="{69995D14-F76C-46C0-078C-F589A70DA1F8}"/>
                  </a:ext>
                </a:extLst>
              </p:cNvPr>
              <p:cNvSpPr/>
              <p:nvPr/>
            </p:nvSpPr>
            <p:spPr>
              <a:xfrm>
                <a:off x="2555877" y="797719"/>
                <a:ext cx="734094" cy="734094"/>
              </a:xfrm>
              <a:prstGeom prst="star10">
                <a:avLst>
                  <a:gd name="adj" fmla="val 4118"/>
                  <a:gd name="hf" fmla="val 105146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377808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162131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pptxn83_シャボン玉のイラスト</dc:title>
  <dc:subject>pptxn83_シャボン玉のイラスト</dc:subject>
  <dc:creator>でじけろお</dc:creator>
  <cp:revision>1</cp:revision>
  <dcterms:created xsi:type="dcterms:W3CDTF">2018-05-20T00:31:01Z</dcterms:created>
  <dcterms:modified xsi:type="dcterms:W3CDTF">2025-01-28T13:48:07Z</dcterms:modified>
  <cp:version>1</cp:version>
</cp:coreProperties>
</file>

<file path=docProps/thumbnail.jpeg>
</file>